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4"/>
    <p:sldMasterId id="2147483680" r:id="rId5"/>
    <p:sldMasterId id="2147484025" r:id="rId6"/>
  </p:sldMasterIdLst>
  <p:notesMasterIdLst>
    <p:notesMasterId r:id="rId24"/>
  </p:notesMasterIdLst>
  <p:sldIdLst>
    <p:sldId id="706" r:id="rId7"/>
    <p:sldId id="729" r:id="rId8"/>
    <p:sldId id="730" r:id="rId9"/>
    <p:sldId id="731" r:id="rId10"/>
    <p:sldId id="732" r:id="rId11"/>
    <p:sldId id="733" r:id="rId12"/>
    <p:sldId id="735" r:id="rId13"/>
    <p:sldId id="736" r:id="rId14"/>
    <p:sldId id="737" r:id="rId15"/>
    <p:sldId id="739" r:id="rId16"/>
    <p:sldId id="740" r:id="rId17"/>
    <p:sldId id="741" r:id="rId18"/>
    <p:sldId id="742" r:id="rId19"/>
    <p:sldId id="743" r:id="rId20"/>
    <p:sldId id="745" r:id="rId21"/>
    <p:sldId id="746" r:id="rId22"/>
    <p:sldId id="74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724F37-F9C8-12F8-D877-2C45B2DB94DA}" name="Kevin Leary" initials="KL" userId="S::Kevin.Leary@brandaddition.com::21479f95-bf7a-47e5-9a26-097c97d865af" providerId="AD"/>
  <p188:author id="{36B47446-8A24-9556-1205-F1562D97C3D1}" name="Michelle Thieret" initials="MT" userId="S::Michelle.Thieret@brandaddition.com::0a1eeccd-bf02-40c7-aceb-3c4940a212a9" providerId="AD"/>
  <p188:author id="{9C36DE65-32F7-7A22-874C-21E0B8BFD8B4}" name="Sam Coffman" initials="SC" userId="S::sam.coffman@brandaddition.com::6fa2b7ca-dcd8-4cae-9095-e31360ea0c43" providerId="AD"/>
  <p188:author id="{E7BAAC74-8E33-E4AE-F0CF-10591B85A45E}" name="Kevin Leary" initials="KL" userId="S::kevin.leary@brandaddition.com::21479f95-bf7a-47e5-9a26-097c97d865af" providerId="AD"/>
  <p188:author id="{5000B974-4E52-F183-ED36-339D9466381B}" name="Taylor Wiggins" initials="TW" userId="S::Taylor.Wiggins@brandaddition.com::f04f3296-2861-402c-8bbb-2521e4208e8a" providerId="AD"/>
  <p188:author id="{57BA06D9-3924-9672-66E6-C8493A959328}" name="Michelle Thieret" initials="MT" userId="S::michelle.thieret@brandaddition.com::0a1eeccd-bf02-40c7-aceb-3c4940a212a9" providerId="AD"/>
  <p188:author id="{CFC863E7-0D3F-D5DF-07A7-CADE9890AF85}" name="Rebecca Kemp" initials="RK" userId="S::rebecca.kemp@brandaddition.com::7f4bb84c-4260-4b2d-ac1f-7f7102b48c7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51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4" autoAdjust="0"/>
    <p:restoredTop sz="94696"/>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AB2EFB-5B49-49DD-A566-4D42FEFF3BFB}" type="datetimeFigureOut">
              <a:rPr lang="en-GB" smtClean="0"/>
              <a:t>21/10/2025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753411-B670-4458-A133-992CD045B5F7}" type="slidenum">
              <a:rPr lang="en-GB" smtClean="0"/>
              <a:t>‹#›</a:t>
            </a:fld>
            <a:endParaRPr lang="en-GB"/>
          </a:p>
        </p:txBody>
      </p:sp>
    </p:spTree>
    <p:extLst>
      <p:ext uri="{BB962C8B-B14F-4D97-AF65-F5344CB8AC3E}">
        <p14:creationId xmlns:p14="http://schemas.microsoft.com/office/powerpoint/2010/main" val="63569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729AE-0EDE-91FD-6B70-5C60E84187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FC55D4-F78C-6F5B-6C03-C5681512BC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A42449-7E73-30F2-F174-9BE492DE1D2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D0CD6A9-BB52-FF63-C24B-51F3043DB5C7}"/>
              </a:ext>
            </a:extLst>
          </p:cNvPr>
          <p:cNvSpPr>
            <a:spLocks noGrp="1"/>
          </p:cNvSpPr>
          <p:nvPr>
            <p:ph type="sldNum" sz="quarter" idx="5"/>
          </p:nvPr>
        </p:nvSpPr>
        <p:spPr/>
        <p:txBody>
          <a:bodyPr/>
          <a:lstStyle/>
          <a:p>
            <a:fld id="{C05BD901-BBB1-4C7C-BEC3-58825B5ED7EA}" type="slidenum">
              <a:rPr lang="en-GB" smtClean="0"/>
              <a:t>2</a:t>
            </a:fld>
            <a:endParaRPr lang="en-GB"/>
          </a:p>
        </p:txBody>
      </p:sp>
    </p:spTree>
    <p:extLst>
      <p:ext uri="{BB962C8B-B14F-4D97-AF65-F5344CB8AC3E}">
        <p14:creationId xmlns:p14="http://schemas.microsoft.com/office/powerpoint/2010/main" val="3595952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6EAB1-9835-D45C-9FC2-1551397361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3EDA6D-F254-693F-8852-EA1F1B1C0E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B24682-A7E5-689D-C268-475938FDA61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E88C38F-3231-253C-501D-4C6C0939F331}"/>
              </a:ext>
            </a:extLst>
          </p:cNvPr>
          <p:cNvSpPr>
            <a:spLocks noGrp="1"/>
          </p:cNvSpPr>
          <p:nvPr>
            <p:ph type="sldNum" sz="quarter" idx="5"/>
          </p:nvPr>
        </p:nvSpPr>
        <p:spPr/>
        <p:txBody>
          <a:bodyPr/>
          <a:lstStyle/>
          <a:p>
            <a:fld id="{C05BD901-BBB1-4C7C-BEC3-58825B5ED7EA}" type="slidenum">
              <a:rPr lang="en-GB" smtClean="0"/>
              <a:t>11</a:t>
            </a:fld>
            <a:endParaRPr lang="en-GB"/>
          </a:p>
        </p:txBody>
      </p:sp>
    </p:spTree>
    <p:extLst>
      <p:ext uri="{BB962C8B-B14F-4D97-AF65-F5344CB8AC3E}">
        <p14:creationId xmlns:p14="http://schemas.microsoft.com/office/powerpoint/2010/main" val="3421379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F1287-7146-3B93-EFE4-5B019BE7BB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267E08-49E4-3C71-396A-2AE399E157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D93DEB-D651-6095-7662-42A594AAE57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FDBEA52-A4AE-2E89-5FC7-03FE0725BD05}"/>
              </a:ext>
            </a:extLst>
          </p:cNvPr>
          <p:cNvSpPr>
            <a:spLocks noGrp="1"/>
          </p:cNvSpPr>
          <p:nvPr>
            <p:ph type="sldNum" sz="quarter" idx="5"/>
          </p:nvPr>
        </p:nvSpPr>
        <p:spPr/>
        <p:txBody>
          <a:bodyPr/>
          <a:lstStyle/>
          <a:p>
            <a:fld id="{C05BD901-BBB1-4C7C-BEC3-58825B5ED7EA}" type="slidenum">
              <a:rPr lang="en-GB" smtClean="0"/>
              <a:t>12</a:t>
            </a:fld>
            <a:endParaRPr lang="en-GB"/>
          </a:p>
        </p:txBody>
      </p:sp>
    </p:spTree>
    <p:extLst>
      <p:ext uri="{BB962C8B-B14F-4D97-AF65-F5344CB8AC3E}">
        <p14:creationId xmlns:p14="http://schemas.microsoft.com/office/powerpoint/2010/main" val="1846177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0133E-E0A4-435A-9D10-256EB2A66C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CDF66C-6337-0CBC-9830-C3E1FDC53B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63D2A1-59A0-ADA0-CD6B-21776F8DCE5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F1BB0C1-EE20-1247-24E1-734ED2E305F5}"/>
              </a:ext>
            </a:extLst>
          </p:cNvPr>
          <p:cNvSpPr>
            <a:spLocks noGrp="1"/>
          </p:cNvSpPr>
          <p:nvPr>
            <p:ph type="sldNum" sz="quarter" idx="5"/>
          </p:nvPr>
        </p:nvSpPr>
        <p:spPr/>
        <p:txBody>
          <a:bodyPr/>
          <a:lstStyle/>
          <a:p>
            <a:fld id="{C05BD901-BBB1-4C7C-BEC3-58825B5ED7EA}" type="slidenum">
              <a:rPr lang="en-GB" smtClean="0"/>
              <a:t>13</a:t>
            </a:fld>
            <a:endParaRPr lang="en-GB"/>
          </a:p>
        </p:txBody>
      </p:sp>
    </p:spTree>
    <p:extLst>
      <p:ext uri="{BB962C8B-B14F-4D97-AF65-F5344CB8AC3E}">
        <p14:creationId xmlns:p14="http://schemas.microsoft.com/office/powerpoint/2010/main" val="295401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EE793-4A3F-6F1E-ACF6-10F5CF0582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D51378-6D06-4CF3-1CA9-FA5A9AA59F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5ED9E6-210D-3E79-3C4B-2C7FA470662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1DC65B6-0BBA-892B-4E27-C509EBA440C1}"/>
              </a:ext>
            </a:extLst>
          </p:cNvPr>
          <p:cNvSpPr>
            <a:spLocks noGrp="1"/>
          </p:cNvSpPr>
          <p:nvPr>
            <p:ph type="sldNum" sz="quarter" idx="5"/>
          </p:nvPr>
        </p:nvSpPr>
        <p:spPr/>
        <p:txBody>
          <a:bodyPr/>
          <a:lstStyle/>
          <a:p>
            <a:fld id="{C05BD901-BBB1-4C7C-BEC3-58825B5ED7EA}" type="slidenum">
              <a:rPr lang="en-GB" smtClean="0"/>
              <a:t>14</a:t>
            </a:fld>
            <a:endParaRPr lang="en-GB"/>
          </a:p>
        </p:txBody>
      </p:sp>
    </p:spTree>
    <p:extLst>
      <p:ext uri="{BB962C8B-B14F-4D97-AF65-F5344CB8AC3E}">
        <p14:creationId xmlns:p14="http://schemas.microsoft.com/office/powerpoint/2010/main" val="1466309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E6227-2896-843F-8F0C-6F73FEFD31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9947CB-E41A-B09E-89BD-D6ABD57079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B7ACBA-6A64-F013-9C9F-552B584B7BD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21A18A0-DDC0-0FAF-699B-CE13D3CC0C7E}"/>
              </a:ext>
            </a:extLst>
          </p:cNvPr>
          <p:cNvSpPr>
            <a:spLocks noGrp="1"/>
          </p:cNvSpPr>
          <p:nvPr>
            <p:ph type="sldNum" sz="quarter" idx="5"/>
          </p:nvPr>
        </p:nvSpPr>
        <p:spPr/>
        <p:txBody>
          <a:bodyPr/>
          <a:lstStyle/>
          <a:p>
            <a:fld id="{C05BD901-BBB1-4C7C-BEC3-58825B5ED7EA}" type="slidenum">
              <a:rPr lang="en-GB" smtClean="0"/>
              <a:t>15</a:t>
            </a:fld>
            <a:endParaRPr lang="en-GB"/>
          </a:p>
        </p:txBody>
      </p:sp>
    </p:spTree>
    <p:extLst>
      <p:ext uri="{BB962C8B-B14F-4D97-AF65-F5344CB8AC3E}">
        <p14:creationId xmlns:p14="http://schemas.microsoft.com/office/powerpoint/2010/main" val="668933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FECAF-5946-827F-92C1-06B9B8A8FD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0C6741-4B1D-6F3A-BC9A-EAE458B1C5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AB74F3-F439-A2D0-1608-D11EE336D12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A91659E-8566-0BDD-9E0C-FADB9081C209}"/>
              </a:ext>
            </a:extLst>
          </p:cNvPr>
          <p:cNvSpPr>
            <a:spLocks noGrp="1"/>
          </p:cNvSpPr>
          <p:nvPr>
            <p:ph type="sldNum" sz="quarter" idx="5"/>
          </p:nvPr>
        </p:nvSpPr>
        <p:spPr/>
        <p:txBody>
          <a:bodyPr/>
          <a:lstStyle/>
          <a:p>
            <a:fld id="{C05BD901-BBB1-4C7C-BEC3-58825B5ED7EA}" type="slidenum">
              <a:rPr lang="en-GB" smtClean="0"/>
              <a:t>16</a:t>
            </a:fld>
            <a:endParaRPr lang="en-GB"/>
          </a:p>
        </p:txBody>
      </p:sp>
    </p:spTree>
    <p:extLst>
      <p:ext uri="{BB962C8B-B14F-4D97-AF65-F5344CB8AC3E}">
        <p14:creationId xmlns:p14="http://schemas.microsoft.com/office/powerpoint/2010/main" val="526680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37851-7E77-B573-9143-F88A210CF3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1A47AA-5BA6-10F2-5166-C395FA5068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F8C886-5DD2-4124-DCF3-18BE44C24D3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B047449-1C26-FC2D-96E8-9C6EA3A3BD01}"/>
              </a:ext>
            </a:extLst>
          </p:cNvPr>
          <p:cNvSpPr>
            <a:spLocks noGrp="1"/>
          </p:cNvSpPr>
          <p:nvPr>
            <p:ph type="sldNum" sz="quarter" idx="5"/>
          </p:nvPr>
        </p:nvSpPr>
        <p:spPr/>
        <p:txBody>
          <a:bodyPr/>
          <a:lstStyle/>
          <a:p>
            <a:fld id="{C05BD901-BBB1-4C7C-BEC3-58825B5ED7EA}" type="slidenum">
              <a:rPr lang="en-GB" smtClean="0"/>
              <a:t>17</a:t>
            </a:fld>
            <a:endParaRPr lang="en-GB"/>
          </a:p>
        </p:txBody>
      </p:sp>
    </p:spTree>
    <p:extLst>
      <p:ext uri="{BB962C8B-B14F-4D97-AF65-F5344CB8AC3E}">
        <p14:creationId xmlns:p14="http://schemas.microsoft.com/office/powerpoint/2010/main" val="715585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A3B42-FE6C-9DC8-531C-E4FFB63649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D74793-70BB-D21D-455B-F9A5CDB9EA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A34699-B2A4-62AD-BE0F-C6FC55A3905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35901D2-3E52-ED94-4C41-6FA256744A8B}"/>
              </a:ext>
            </a:extLst>
          </p:cNvPr>
          <p:cNvSpPr>
            <a:spLocks noGrp="1"/>
          </p:cNvSpPr>
          <p:nvPr>
            <p:ph type="sldNum" sz="quarter" idx="5"/>
          </p:nvPr>
        </p:nvSpPr>
        <p:spPr/>
        <p:txBody>
          <a:bodyPr/>
          <a:lstStyle/>
          <a:p>
            <a:fld id="{C05BD901-BBB1-4C7C-BEC3-58825B5ED7EA}" type="slidenum">
              <a:rPr lang="en-GB" smtClean="0"/>
              <a:t>3</a:t>
            </a:fld>
            <a:endParaRPr lang="en-GB"/>
          </a:p>
        </p:txBody>
      </p:sp>
    </p:spTree>
    <p:extLst>
      <p:ext uri="{BB962C8B-B14F-4D97-AF65-F5344CB8AC3E}">
        <p14:creationId xmlns:p14="http://schemas.microsoft.com/office/powerpoint/2010/main" val="1886782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F3610-5239-50F2-3F66-6812BBDC38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7DD33F-10A0-AA60-7786-606EB0C354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CACBC4-F55E-B199-C9E8-88573B71E74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4CA8D39-33DF-6703-B3B5-B6E1110E9DB1}"/>
              </a:ext>
            </a:extLst>
          </p:cNvPr>
          <p:cNvSpPr>
            <a:spLocks noGrp="1"/>
          </p:cNvSpPr>
          <p:nvPr>
            <p:ph type="sldNum" sz="quarter" idx="5"/>
          </p:nvPr>
        </p:nvSpPr>
        <p:spPr/>
        <p:txBody>
          <a:bodyPr/>
          <a:lstStyle/>
          <a:p>
            <a:fld id="{C05BD901-BBB1-4C7C-BEC3-58825B5ED7EA}" type="slidenum">
              <a:rPr lang="en-GB" smtClean="0"/>
              <a:t>4</a:t>
            </a:fld>
            <a:endParaRPr lang="en-GB"/>
          </a:p>
        </p:txBody>
      </p:sp>
    </p:spTree>
    <p:extLst>
      <p:ext uri="{BB962C8B-B14F-4D97-AF65-F5344CB8AC3E}">
        <p14:creationId xmlns:p14="http://schemas.microsoft.com/office/powerpoint/2010/main" val="3054937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AA2F8-630C-0CF4-FDD7-D1ACFC6932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463353-BF80-DCAD-CAD8-CFDF7474FD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6176AD-BCD9-26B6-E71B-DE55B808A77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39F2DDE-A733-96E1-63BE-788BF33F3AA2}"/>
              </a:ext>
            </a:extLst>
          </p:cNvPr>
          <p:cNvSpPr>
            <a:spLocks noGrp="1"/>
          </p:cNvSpPr>
          <p:nvPr>
            <p:ph type="sldNum" sz="quarter" idx="5"/>
          </p:nvPr>
        </p:nvSpPr>
        <p:spPr/>
        <p:txBody>
          <a:bodyPr/>
          <a:lstStyle/>
          <a:p>
            <a:fld id="{C05BD901-BBB1-4C7C-BEC3-58825B5ED7EA}" type="slidenum">
              <a:rPr lang="en-GB" smtClean="0"/>
              <a:t>5</a:t>
            </a:fld>
            <a:endParaRPr lang="en-GB"/>
          </a:p>
        </p:txBody>
      </p:sp>
    </p:spTree>
    <p:extLst>
      <p:ext uri="{BB962C8B-B14F-4D97-AF65-F5344CB8AC3E}">
        <p14:creationId xmlns:p14="http://schemas.microsoft.com/office/powerpoint/2010/main" val="4229833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1DEAF-2EB2-9AB3-1876-4E80D883B3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812FDF-7E7C-0B23-4847-F2EAF0E00C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AA88A1-69C2-E8AE-6129-C4051A888C7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5AF8CD1-9A18-CD00-93B4-BB16796911FE}"/>
              </a:ext>
            </a:extLst>
          </p:cNvPr>
          <p:cNvSpPr>
            <a:spLocks noGrp="1"/>
          </p:cNvSpPr>
          <p:nvPr>
            <p:ph type="sldNum" sz="quarter" idx="5"/>
          </p:nvPr>
        </p:nvSpPr>
        <p:spPr/>
        <p:txBody>
          <a:bodyPr/>
          <a:lstStyle/>
          <a:p>
            <a:fld id="{C05BD901-BBB1-4C7C-BEC3-58825B5ED7EA}" type="slidenum">
              <a:rPr lang="en-GB" smtClean="0"/>
              <a:t>6</a:t>
            </a:fld>
            <a:endParaRPr lang="en-GB"/>
          </a:p>
        </p:txBody>
      </p:sp>
    </p:spTree>
    <p:extLst>
      <p:ext uri="{BB962C8B-B14F-4D97-AF65-F5344CB8AC3E}">
        <p14:creationId xmlns:p14="http://schemas.microsoft.com/office/powerpoint/2010/main" val="3245539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4BD69-A0FD-64A2-3F19-3B7D13FDF7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FB2E03-D924-0EAA-FD64-614D7D681A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D75244-0C9B-C89F-49C8-3F34C8C4FD1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8C68C95-A26A-9E9D-48E6-1914BD0FFB40}"/>
              </a:ext>
            </a:extLst>
          </p:cNvPr>
          <p:cNvSpPr>
            <a:spLocks noGrp="1"/>
          </p:cNvSpPr>
          <p:nvPr>
            <p:ph type="sldNum" sz="quarter" idx="5"/>
          </p:nvPr>
        </p:nvSpPr>
        <p:spPr/>
        <p:txBody>
          <a:bodyPr/>
          <a:lstStyle/>
          <a:p>
            <a:fld id="{C05BD901-BBB1-4C7C-BEC3-58825B5ED7EA}" type="slidenum">
              <a:rPr lang="en-GB" smtClean="0"/>
              <a:t>7</a:t>
            </a:fld>
            <a:endParaRPr lang="en-GB"/>
          </a:p>
        </p:txBody>
      </p:sp>
    </p:spTree>
    <p:extLst>
      <p:ext uri="{BB962C8B-B14F-4D97-AF65-F5344CB8AC3E}">
        <p14:creationId xmlns:p14="http://schemas.microsoft.com/office/powerpoint/2010/main" val="1812378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6A683-CE43-20DD-69BB-D3443CE133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959F5A-99B8-3E78-0A9F-AD35BC8B46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367D3E-7539-F764-9D71-09CD6E87322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E96102E-4854-11CD-BE46-CDC500778BBE}"/>
              </a:ext>
            </a:extLst>
          </p:cNvPr>
          <p:cNvSpPr>
            <a:spLocks noGrp="1"/>
          </p:cNvSpPr>
          <p:nvPr>
            <p:ph type="sldNum" sz="quarter" idx="5"/>
          </p:nvPr>
        </p:nvSpPr>
        <p:spPr/>
        <p:txBody>
          <a:bodyPr/>
          <a:lstStyle/>
          <a:p>
            <a:fld id="{C05BD901-BBB1-4C7C-BEC3-58825B5ED7EA}" type="slidenum">
              <a:rPr lang="en-GB" smtClean="0"/>
              <a:t>8</a:t>
            </a:fld>
            <a:endParaRPr lang="en-GB"/>
          </a:p>
        </p:txBody>
      </p:sp>
    </p:spTree>
    <p:extLst>
      <p:ext uri="{BB962C8B-B14F-4D97-AF65-F5344CB8AC3E}">
        <p14:creationId xmlns:p14="http://schemas.microsoft.com/office/powerpoint/2010/main" val="310515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90252-F490-97C0-96E3-B2CBEA571C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4E5FB3-D452-7DED-0875-349B4A909F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9E9704-B018-87B6-47A7-CFB4AA2C57C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98BCD1A-0166-B3E7-30F0-BD62D3A2628B}"/>
              </a:ext>
            </a:extLst>
          </p:cNvPr>
          <p:cNvSpPr>
            <a:spLocks noGrp="1"/>
          </p:cNvSpPr>
          <p:nvPr>
            <p:ph type="sldNum" sz="quarter" idx="5"/>
          </p:nvPr>
        </p:nvSpPr>
        <p:spPr/>
        <p:txBody>
          <a:bodyPr/>
          <a:lstStyle/>
          <a:p>
            <a:fld id="{C05BD901-BBB1-4C7C-BEC3-58825B5ED7EA}" type="slidenum">
              <a:rPr lang="en-GB" smtClean="0"/>
              <a:t>9</a:t>
            </a:fld>
            <a:endParaRPr lang="en-GB"/>
          </a:p>
        </p:txBody>
      </p:sp>
    </p:spTree>
    <p:extLst>
      <p:ext uri="{BB962C8B-B14F-4D97-AF65-F5344CB8AC3E}">
        <p14:creationId xmlns:p14="http://schemas.microsoft.com/office/powerpoint/2010/main" val="460451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A1F6C-ADA8-B17E-5BDB-FE09C056AA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6DD7C8-4996-F5AB-48A5-989A8E49BD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333297-5CF7-0010-AB75-F46644F7DED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E1471D9-A0E4-7ACB-EF5E-81D716C5FC2E}"/>
              </a:ext>
            </a:extLst>
          </p:cNvPr>
          <p:cNvSpPr>
            <a:spLocks noGrp="1"/>
          </p:cNvSpPr>
          <p:nvPr>
            <p:ph type="sldNum" sz="quarter" idx="5"/>
          </p:nvPr>
        </p:nvSpPr>
        <p:spPr/>
        <p:txBody>
          <a:bodyPr/>
          <a:lstStyle/>
          <a:p>
            <a:fld id="{C05BD901-BBB1-4C7C-BEC3-58825B5ED7EA}" type="slidenum">
              <a:rPr lang="en-GB" smtClean="0"/>
              <a:t>10</a:t>
            </a:fld>
            <a:endParaRPr lang="en-GB"/>
          </a:p>
        </p:txBody>
      </p:sp>
    </p:spTree>
    <p:extLst>
      <p:ext uri="{BB962C8B-B14F-4D97-AF65-F5344CB8AC3E}">
        <p14:creationId xmlns:p14="http://schemas.microsoft.com/office/powerpoint/2010/main" val="5455923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Title Slide, sub title and body text">
    <p:spTree>
      <p:nvGrpSpPr>
        <p:cNvPr id="1" name=""/>
        <p:cNvGrpSpPr/>
        <p:nvPr/>
      </p:nvGrpSpPr>
      <p:grpSpPr>
        <a:xfrm>
          <a:off x="0" y="0"/>
          <a:ext cx="0" cy="0"/>
          <a:chOff x="0" y="0"/>
          <a:chExt cx="0" cy="0"/>
        </a:xfrm>
      </p:grpSpPr>
      <p:sp>
        <p:nvSpPr>
          <p:cNvPr id="3" name="Text Placeholder 11">
            <a:extLst>
              <a:ext uri="{FF2B5EF4-FFF2-40B4-BE49-F238E27FC236}">
                <a16:creationId xmlns:a16="http://schemas.microsoft.com/office/drawing/2014/main" id="{83FE150E-7E6D-164C-92B6-538B0970C064}"/>
              </a:ext>
            </a:extLst>
          </p:cNvPr>
          <p:cNvSpPr>
            <a:spLocks noGrp="1"/>
          </p:cNvSpPr>
          <p:nvPr>
            <p:ph type="body" sz="quarter" idx="10" hasCustomPrompt="1"/>
          </p:nvPr>
        </p:nvSpPr>
        <p:spPr>
          <a:xfrm>
            <a:off x="1420238" y="1221457"/>
            <a:ext cx="4330322" cy="444783"/>
          </a:xfrm>
          <a:prstGeom prst="rect">
            <a:avLst/>
          </a:prstGeom>
        </p:spPr>
        <p:txBody>
          <a:bodyPr/>
          <a:lstStyle>
            <a:lvl1pPr marL="0" indent="0">
              <a:buNone/>
              <a:defRPr sz="3200" b="1" i="0">
                <a:latin typeface="BA Raleway ExtraBold 2.0" panose="020B0503030101060003"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GB"/>
              <a:t>Title</a:t>
            </a:r>
          </a:p>
        </p:txBody>
      </p:sp>
      <p:sp>
        <p:nvSpPr>
          <p:cNvPr id="4" name="Text Placeholder 14">
            <a:extLst>
              <a:ext uri="{FF2B5EF4-FFF2-40B4-BE49-F238E27FC236}">
                <a16:creationId xmlns:a16="http://schemas.microsoft.com/office/drawing/2014/main" id="{2D08F585-CD33-7448-9064-AA1782A71E12}"/>
              </a:ext>
            </a:extLst>
          </p:cNvPr>
          <p:cNvSpPr>
            <a:spLocks noGrp="1"/>
          </p:cNvSpPr>
          <p:nvPr>
            <p:ph type="body" sz="quarter" idx="11" hasCustomPrompt="1"/>
          </p:nvPr>
        </p:nvSpPr>
        <p:spPr>
          <a:xfrm>
            <a:off x="1420238" y="2180588"/>
            <a:ext cx="4320162" cy="3948750"/>
          </a:xfrm>
          <a:prstGeom prst="rect">
            <a:avLst/>
          </a:prstGeom>
        </p:spPr>
        <p:txBody>
          <a:bodyPr/>
          <a:lstStyle>
            <a:lvl1pPr marL="0" indent="0">
              <a:buNone/>
              <a:defRPr sz="1000"/>
            </a:lvl1pPr>
          </a:lstStyle>
          <a:p>
            <a:pPr lvl="0"/>
            <a:r>
              <a:rPr lang="en-GB"/>
              <a:t>Body text</a:t>
            </a:r>
          </a:p>
        </p:txBody>
      </p:sp>
      <p:sp>
        <p:nvSpPr>
          <p:cNvPr id="5" name="Text Placeholder 18">
            <a:extLst>
              <a:ext uri="{FF2B5EF4-FFF2-40B4-BE49-F238E27FC236}">
                <a16:creationId xmlns:a16="http://schemas.microsoft.com/office/drawing/2014/main" id="{D6CC1D1E-AA93-0542-AF33-B96330FA30BA}"/>
              </a:ext>
            </a:extLst>
          </p:cNvPr>
          <p:cNvSpPr>
            <a:spLocks noGrp="1"/>
          </p:cNvSpPr>
          <p:nvPr>
            <p:ph type="body" sz="quarter" idx="12" hasCustomPrompt="1"/>
          </p:nvPr>
        </p:nvSpPr>
        <p:spPr>
          <a:xfrm>
            <a:off x="1422399" y="1676399"/>
            <a:ext cx="4314825" cy="497841"/>
          </a:xfrm>
          <a:prstGeom prst="rect">
            <a:avLst/>
          </a:prstGeom>
        </p:spPr>
        <p:txBody>
          <a:bodyPr/>
          <a:lstStyle>
            <a:lvl1pPr marL="0" indent="0">
              <a:buNone/>
              <a:defRPr b="0" i="0">
                <a:latin typeface="BA Raleway 2.0" panose="020B0503030101060003" pitchFamily="34" charset="77"/>
              </a:defRPr>
            </a:lvl1pPr>
          </a:lstStyle>
          <a:p>
            <a:r>
              <a:rPr lang="en-GB" sz="2800">
                <a:latin typeface="BA Raleway" panose="020B0503030101060003" pitchFamily="34" charset="0"/>
              </a:rPr>
              <a:t>Sub title</a:t>
            </a:r>
          </a:p>
        </p:txBody>
      </p:sp>
      <p:pic>
        <p:nvPicPr>
          <p:cNvPr id="6" name="Picture 5">
            <a:extLst>
              <a:ext uri="{FF2B5EF4-FFF2-40B4-BE49-F238E27FC236}">
                <a16:creationId xmlns:a16="http://schemas.microsoft.com/office/drawing/2014/main" id="{0776B07B-4CC3-9348-B766-2C125C93BC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3170" y="6151286"/>
            <a:ext cx="341740" cy="187857"/>
          </a:xfrm>
          <a:prstGeom prst="rect">
            <a:avLst/>
          </a:prstGeom>
        </p:spPr>
      </p:pic>
    </p:spTree>
    <p:extLst>
      <p:ext uri="{BB962C8B-B14F-4D97-AF65-F5344CB8AC3E}">
        <p14:creationId xmlns:p14="http://schemas.microsoft.com/office/powerpoint/2010/main" val="3331137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Front Page - Simpl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5AD7504-9B74-704A-A3C3-A4E7CD9319AB}"/>
              </a:ext>
            </a:extLst>
          </p:cNvPr>
          <p:cNvSpPr>
            <a:spLocks noGrp="1"/>
          </p:cNvSpPr>
          <p:nvPr>
            <p:ph type="title" hasCustomPrompt="1"/>
          </p:nvPr>
        </p:nvSpPr>
        <p:spPr>
          <a:xfrm>
            <a:off x="1691813" y="2039213"/>
            <a:ext cx="7278566" cy="747897"/>
          </a:xfrm>
          <a:prstGeom prst="rect">
            <a:avLst/>
          </a:prstGeom>
        </p:spPr>
        <p:txBody>
          <a:bodyPr wrap="square" lIns="0" tIns="0" rIns="0" bIns="0">
            <a:spAutoFit/>
          </a:bodyPr>
          <a:lstStyle>
            <a:lvl1pPr>
              <a:defRPr sz="5400" b="1" i="0">
                <a:latin typeface="BA Raleway ExtraBold 2.0" panose="020B0503030101060003" pitchFamily="34" charset="77"/>
              </a:defRPr>
            </a:lvl1pPr>
          </a:lstStyle>
          <a:p>
            <a:r>
              <a:rPr lang="en-US"/>
              <a:t>Client’s name</a:t>
            </a:r>
            <a:endParaRPr lang="en-GB"/>
          </a:p>
        </p:txBody>
      </p:sp>
      <p:sp>
        <p:nvSpPr>
          <p:cNvPr id="15" name="Text Placeholder 3">
            <a:extLst>
              <a:ext uri="{FF2B5EF4-FFF2-40B4-BE49-F238E27FC236}">
                <a16:creationId xmlns:a16="http://schemas.microsoft.com/office/drawing/2014/main" id="{AEB31D91-1529-8A4A-A34E-CE07D85F78DD}"/>
              </a:ext>
            </a:extLst>
          </p:cNvPr>
          <p:cNvSpPr>
            <a:spLocks noGrp="1"/>
          </p:cNvSpPr>
          <p:nvPr>
            <p:ph type="body" sz="quarter" idx="10" hasCustomPrompt="1"/>
          </p:nvPr>
        </p:nvSpPr>
        <p:spPr>
          <a:xfrm>
            <a:off x="1691813" y="2737194"/>
            <a:ext cx="7437455" cy="646029"/>
          </a:xfrm>
          <a:prstGeom prst="rect">
            <a:avLst/>
          </a:prstGeom>
        </p:spPr>
        <p:txBody>
          <a:bodyPr lIns="0" tIns="0" rIns="0" bIns="0"/>
          <a:lstStyle>
            <a:lvl1pPr marL="0" indent="0">
              <a:buNone/>
              <a:defRPr lang="en-GB" sz="5400" b="0" i="0" u="none" kern="1200" dirty="0">
                <a:solidFill>
                  <a:schemeClr val="tx1"/>
                </a:solidFill>
                <a:latin typeface="BA Raleway 2.0" panose="020B0503030101060003" pitchFamily="34" charset="77"/>
                <a:ea typeface="Helvetica Neue Bold Condensed"/>
                <a:cs typeface="BA Raleway 2.0" panose="020B0503030101060003" pitchFamily="34" charset="77"/>
              </a:defRPr>
            </a:lvl1pPr>
          </a:lstStyle>
          <a:p>
            <a:pPr lvl="0"/>
            <a:r>
              <a:rPr lang="en-GB"/>
              <a:t>Project name.</a:t>
            </a:r>
          </a:p>
        </p:txBody>
      </p:sp>
      <p:sp>
        <p:nvSpPr>
          <p:cNvPr id="16" name="Text Placeholder 3">
            <a:extLst>
              <a:ext uri="{FF2B5EF4-FFF2-40B4-BE49-F238E27FC236}">
                <a16:creationId xmlns:a16="http://schemas.microsoft.com/office/drawing/2014/main" id="{549C17B9-4C62-7E41-A2AB-BDED65F48A1D}"/>
              </a:ext>
            </a:extLst>
          </p:cNvPr>
          <p:cNvSpPr>
            <a:spLocks noGrp="1"/>
          </p:cNvSpPr>
          <p:nvPr>
            <p:ph type="body" sz="quarter" idx="11" hasCustomPrompt="1"/>
          </p:nvPr>
        </p:nvSpPr>
        <p:spPr>
          <a:xfrm>
            <a:off x="1691813" y="3512698"/>
            <a:ext cx="4315447" cy="260650"/>
          </a:xfrm>
          <a:prstGeom prst="rect">
            <a:avLst/>
          </a:prstGeom>
        </p:spPr>
        <p:txBody>
          <a:bodyPr lIns="0" tIns="0" rIns="0" bIns="0"/>
          <a:lstStyle>
            <a:lvl1pPr marL="0" indent="0">
              <a:buNone/>
              <a:defRPr lang="en-GB" sz="1600" b="0" i="0" kern="1200" dirty="0">
                <a:solidFill>
                  <a:schemeClr val="tx1"/>
                </a:solidFill>
                <a:latin typeface="BA Raleway 2.0" panose="020B0503030101060003" pitchFamily="34" charset="77"/>
                <a:ea typeface="Helvetica Neue Bold Condensed"/>
                <a:cs typeface="BA Raleway 2.0" panose="020B0503030101060003" pitchFamily="34" charset="77"/>
              </a:defRPr>
            </a:lvl1pPr>
          </a:lstStyle>
          <a:p>
            <a:pPr lvl="0"/>
            <a:r>
              <a:rPr lang="en-GB"/>
              <a:t>Version (V0.1 / trends / initial ideas)</a:t>
            </a:r>
          </a:p>
        </p:txBody>
      </p:sp>
      <p:sp>
        <p:nvSpPr>
          <p:cNvPr id="17" name="Text Placeholder 3">
            <a:extLst>
              <a:ext uri="{FF2B5EF4-FFF2-40B4-BE49-F238E27FC236}">
                <a16:creationId xmlns:a16="http://schemas.microsoft.com/office/drawing/2014/main" id="{C3F95F92-197F-BC49-928B-063D34AEB70D}"/>
              </a:ext>
            </a:extLst>
          </p:cNvPr>
          <p:cNvSpPr>
            <a:spLocks noGrp="1"/>
          </p:cNvSpPr>
          <p:nvPr>
            <p:ph type="body" sz="quarter" idx="12" hasCustomPrompt="1"/>
          </p:nvPr>
        </p:nvSpPr>
        <p:spPr>
          <a:xfrm>
            <a:off x="1691813" y="3902116"/>
            <a:ext cx="2313028" cy="172174"/>
          </a:xfrm>
          <a:prstGeom prst="rect">
            <a:avLst/>
          </a:prstGeom>
        </p:spPr>
        <p:txBody>
          <a:bodyPr lIns="0" tIns="0" rIns="0" bIns="0"/>
          <a:lstStyle>
            <a:lvl1pPr marL="0" indent="0">
              <a:buNone/>
              <a:defRPr lang="en-GB" sz="9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Day Month Year</a:t>
            </a:r>
          </a:p>
        </p:txBody>
      </p:sp>
      <p:pic>
        <p:nvPicPr>
          <p:cNvPr id="7" name="Picture 6">
            <a:extLst>
              <a:ext uri="{FF2B5EF4-FFF2-40B4-BE49-F238E27FC236}">
                <a16:creationId xmlns:a16="http://schemas.microsoft.com/office/drawing/2014/main" id="{CC6CEBB9-78E8-0D4C-9B6C-20DCBBE19F82}"/>
              </a:ext>
            </a:extLst>
          </p:cNvPr>
          <p:cNvPicPr>
            <a:picLocks noChangeAspect="1"/>
          </p:cNvPicPr>
          <p:nvPr userDrawn="1"/>
        </p:nvPicPr>
        <p:blipFill>
          <a:blip r:embed="rId2"/>
          <a:stretch>
            <a:fillRect/>
          </a:stretch>
        </p:blipFill>
        <p:spPr>
          <a:xfrm>
            <a:off x="1666875" y="5534039"/>
            <a:ext cx="1548936" cy="163499"/>
          </a:xfrm>
          <a:prstGeom prst="rect">
            <a:avLst/>
          </a:prstGeom>
        </p:spPr>
      </p:pic>
    </p:spTree>
    <p:extLst>
      <p:ext uri="{BB962C8B-B14F-4D97-AF65-F5344CB8AC3E}">
        <p14:creationId xmlns:p14="http://schemas.microsoft.com/office/powerpoint/2010/main" val="2311381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Front Page - Lifestyle A">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5AD7504-9B74-704A-A3C3-A4E7CD9319AB}"/>
              </a:ext>
            </a:extLst>
          </p:cNvPr>
          <p:cNvSpPr>
            <a:spLocks noGrp="1"/>
          </p:cNvSpPr>
          <p:nvPr>
            <p:ph type="title" hasCustomPrompt="1"/>
          </p:nvPr>
        </p:nvSpPr>
        <p:spPr>
          <a:xfrm>
            <a:off x="1691813" y="2832619"/>
            <a:ext cx="7278566" cy="664797"/>
          </a:xfrm>
          <a:prstGeom prst="rect">
            <a:avLst/>
          </a:prstGeom>
        </p:spPr>
        <p:txBody>
          <a:bodyPr wrap="square" lIns="0" tIns="0" rIns="0" bIns="0">
            <a:spAutoFit/>
          </a:bodyPr>
          <a:lstStyle>
            <a:lvl1pPr>
              <a:defRPr sz="4800" b="1" i="0">
                <a:latin typeface="BA Raleway ExtraBold 2.0" panose="020B0503030101060003" pitchFamily="34" charset="77"/>
              </a:defRPr>
            </a:lvl1pPr>
          </a:lstStyle>
          <a:p>
            <a:r>
              <a:rPr lang="en-US"/>
              <a:t>Client’s name</a:t>
            </a:r>
            <a:endParaRPr lang="en-GB"/>
          </a:p>
        </p:txBody>
      </p:sp>
      <p:sp>
        <p:nvSpPr>
          <p:cNvPr id="15" name="Text Placeholder 3">
            <a:extLst>
              <a:ext uri="{FF2B5EF4-FFF2-40B4-BE49-F238E27FC236}">
                <a16:creationId xmlns:a16="http://schemas.microsoft.com/office/drawing/2014/main" id="{AEB31D91-1529-8A4A-A34E-CE07D85F78DD}"/>
              </a:ext>
            </a:extLst>
          </p:cNvPr>
          <p:cNvSpPr>
            <a:spLocks noGrp="1"/>
          </p:cNvSpPr>
          <p:nvPr>
            <p:ph type="body" sz="quarter" idx="10" hasCustomPrompt="1"/>
          </p:nvPr>
        </p:nvSpPr>
        <p:spPr>
          <a:xfrm>
            <a:off x="1691813" y="3500120"/>
            <a:ext cx="7437455" cy="646029"/>
          </a:xfrm>
          <a:prstGeom prst="rect">
            <a:avLst/>
          </a:prstGeom>
        </p:spPr>
        <p:txBody>
          <a:bodyPr lIns="0" tIns="0" rIns="0" bIns="0"/>
          <a:lstStyle>
            <a:lvl1pPr marL="0" indent="0">
              <a:buNone/>
              <a:defRPr lang="en-GB" sz="4800" b="0" i="0" u="none" kern="1200" dirty="0">
                <a:solidFill>
                  <a:schemeClr val="tx1"/>
                </a:solidFill>
                <a:latin typeface="BA Raleway 2.0" panose="020B0503030101060003" pitchFamily="34" charset="77"/>
                <a:ea typeface="Helvetica Neue Bold Condensed"/>
                <a:cs typeface="BA Raleway 2.0" panose="020B0503030101060003" pitchFamily="34" charset="77"/>
              </a:defRPr>
            </a:lvl1pPr>
          </a:lstStyle>
          <a:p>
            <a:pPr lvl="0"/>
            <a:r>
              <a:rPr lang="en-GB"/>
              <a:t>Project name.</a:t>
            </a:r>
          </a:p>
        </p:txBody>
      </p:sp>
      <p:sp>
        <p:nvSpPr>
          <p:cNvPr id="16" name="Text Placeholder 3">
            <a:extLst>
              <a:ext uri="{FF2B5EF4-FFF2-40B4-BE49-F238E27FC236}">
                <a16:creationId xmlns:a16="http://schemas.microsoft.com/office/drawing/2014/main" id="{549C17B9-4C62-7E41-A2AB-BDED65F48A1D}"/>
              </a:ext>
            </a:extLst>
          </p:cNvPr>
          <p:cNvSpPr>
            <a:spLocks noGrp="1"/>
          </p:cNvSpPr>
          <p:nvPr>
            <p:ph type="body" sz="quarter" idx="11" hasCustomPrompt="1"/>
          </p:nvPr>
        </p:nvSpPr>
        <p:spPr>
          <a:xfrm>
            <a:off x="1691813" y="4306104"/>
            <a:ext cx="4315447" cy="260650"/>
          </a:xfrm>
          <a:prstGeom prst="rect">
            <a:avLst/>
          </a:prstGeom>
        </p:spPr>
        <p:txBody>
          <a:bodyPr lIns="0" tIns="0" rIns="0" bIns="0"/>
          <a:lstStyle>
            <a:lvl1pPr marL="0" indent="0">
              <a:buNone/>
              <a:defRPr lang="en-GB" sz="1600" b="0" i="0" kern="1200" dirty="0">
                <a:solidFill>
                  <a:schemeClr val="tx1"/>
                </a:solidFill>
                <a:latin typeface="BA Raleway 2.0" panose="020B0503030101060003" pitchFamily="34" charset="77"/>
                <a:ea typeface="Helvetica Neue Bold Condensed"/>
                <a:cs typeface="BA Raleway 2.0" panose="020B0503030101060003" pitchFamily="34" charset="77"/>
              </a:defRPr>
            </a:lvl1pPr>
          </a:lstStyle>
          <a:p>
            <a:pPr lvl="0"/>
            <a:r>
              <a:rPr lang="en-GB"/>
              <a:t>Version (V0.1 / trends / initial ideas)</a:t>
            </a:r>
          </a:p>
        </p:txBody>
      </p:sp>
      <p:sp>
        <p:nvSpPr>
          <p:cNvPr id="17" name="Text Placeholder 3">
            <a:extLst>
              <a:ext uri="{FF2B5EF4-FFF2-40B4-BE49-F238E27FC236}">
                <a16:creationId xmlns:a16="http://schemas.microsoft.com/office/drawing/2014/main" id="{C3F95F92-197F-BC49-928B-063D34AEB70D}"/>
              </a:ext>
            </a:extLst>
          </p:cNvPr>
          <p:cNvSpPr>
            <a:spLocks noGrp="1"/>
          </p:cNvSpPr>
          <p:nvPr>
            <p:ph type="body" sz="quarter" idx="12" hasCustomPrompt="1"/>
          </p:nvPr>
        </p:nvSpPr>
        <p:spPr>
          <a:xfrm>
            <a:off x="1691813" y="4695522"/>
            <a:ext cx="2313028" cy="172174"/>
          </a:xfrm>
          <a:prstGeom prst="rect">
            <a:avLst/>
          </a:prstGeom>
        </p:spPr>
        <p:txBody>
          <a:bodyPr lIns="0" tIns="0" rIns="0" bIns="0"/>
          <a:lstStyle>
            <a:lvl1pPr marL="0" indent="0">
              <a:buNone/>
              <a:defRPr lang="en-GB" sz="9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Day Month Year</a:t>
            </a:r>
          </a:p>
        </p:txBody>
      </p:sp>
      <p:pic>
        <p:nvPicPr>
          <p:cNvPr id="7" name="Picture Placeholder 7" descr="A picture containing person&#10;&#10;Description automatically generated">
            <a:extLst>
              <a:ext uri="{FF2B5EF4-FFF2-40B4-BE49-F238E27FC236}">
                <a16:creationId xmlns:a16="http://schemas.microsoft.com/office/drawing/2014/main" id="{7EFAFA1B-771C-0C42-A54E-5A1C0EA515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57674" y="0"/>
            <a:ext cx="7934325" cy="6858000"/>
          </a:xfrm>
          <a:custGeom>
            <a:avLst/>
            <a:gdLst>
              <a:gd name="connsiteX0" fmla="*/ 0 w 7934325"/>
              <a:gd name="connsiteY0" fmla="*/ 0 h 6858000"/>
              <a:gd name="connsiteX1" fmla="*/ 7934325 w 7934325"/>
              <a:gd name="connsiteY1" fmla="*/ 0 h 6858000"/>
              <a:gd name="connsiteX2" fmla="*/ 7934325 w 7934325"/>
              <a:gd name="connsiteY2" fmla="*/ 6858000 h 6858000"/>
              <a:gd name="connsiteX3" fmla="*/ 0 w 7934325"/>
              <a:gd name="connsiteY3" fmla="*/ 6858000 h 6858000"/>
              <a:gd name="connsiteX4" fmla="*/ 0 w 7934325"/>
              <a:gd name="connsiteY4" fmla="*/ 4612288 h 6858000"/>
              <a:gd name="connsiteX5" fmla="*/ 2700173 w 7934325"/>
              <a:gd name="connsiteY5" fmla="*/ 4612288 h 6858000"/>
              <a:gd name="connsiteX6" fmla="*/ 2700173 w 7934325"/>
              <a:gd name="connsiteY6" fmla="*/ 2363074 h 6858000"/>
              <a:gd name="connsiteX7" fmla="*/ 0 w 7934325"/>
              <a:gd name="connsiteY7" fmla="*/ 23630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34325" h="6858000">
                <a:moveTo>
                  <a:pt x="0" y="0"/>
                </a:moveTo>
                <a:lnTo>
                  <a:pt x="7934325" y="0"/>
                </a:lnTo>
                <a:lnTo>
                  <a:pt x="7934325" y="6858000"/>
                </a:lnTo>
                <a:lnTo>
                  <a:pt x="0" y="6858000"/>
                </a:lnTo>
                <a:lnTo>
                  <a:pt x="0" y="4612288"/>
                </a:lnTo>
                <a:lnTo>
                  <a:pt x="2700173" y="4612288"/>
                </a:lnTo>
                <a:lnTo>
                  <a:pt x="2700173" y="2363074"/>
                </a:lnTo>
                <a:lnTo>
                  <a:pt x="0" y="2363074"/>
                </a:lnTo>
                <a:close/>
              </a:path>
            </a:pathLst>
          </a:custGeom>
          <a:solidFill>
            <a:schemeClr val="bg1">
              <a:lumMod val="85000"/>
            </a:schemeClr>
          </a:solidFill>
        </p:spPr>
      </p:pic>
      <p:pic>
        <p:nvPicPr>
          <p:cNvPr id="10" name="Picture 9">
            <a:extLst>
              <a:ext uri="{FF2B5EF4-FFF2-40B4-BE49-F238E27FC236}">
                <a16:creationId xmlns:a16="http://schemas.microsoft.com/office/drawing/2014/main" id="{94859E4C-B70C-2047-AAE9-B0BC9D29ACA4}"/>
              </a:ext>
            </a:extLst>
          </p:cNvPr>
          <p:cNvPicPr>
            <a:picLocks noChangeAspect="1"/>
          </p:cNvPicPr>
          <p:nvPr userDrawn="1"/>
        </p:nvPicPr>
        <p:blipFill>
          <a:blip r:embed="rId3"/>
          <a:stretch>
            <a:fillRect/>
          </a:stretch>
        </p:blipFill>
        <p:spPr>
          <a:xfrm>
            <a:off x="1666875" y="5534039"/>
            <a:ext cx="1548936" cy="163499"/>
          </a:xfrm>
          <a:prstGeom prst="rect">
            <a:avLst/>
          </a:prstGeom>
        </p:spPr>
      </p:pic>
    </p:spTree>
    <p:extLst>
      <p:ext uri="{BB962C8B-B14F-4D97-AF65-F5344CB8AC3E}">
        <p14:creationId xmlns:p14="http://schemas.microsoft.com/office/powerpoint/2010/main" val="1005567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Front Page - Lifestyle B">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5AD7504-9B74-704A-A3C3-A4E7CD9319AB}"/>
              </a:ext>
            </a:extLst>
          </p:cNvPr>
          <p:cNvSpPr>
            <a:spLocks noGrp="1"/>
          </p:cNvSpPr>
          <p:nvPr>
            <p:ph type="title" hasCustomPrompt="1"/>
          </p:nvPr>
        </p:nvSpPr>
        <p:spPr>
          <a:xfrm>
            <a:off x="1691813" y="2832619"/>
            <a:ext cx="7278566" cy="664797"/>
          </a:xfrm>
          <a:prstGeom prst="rect">
            <a:avLst/>
          </a:prstGeom>
        </p:spPr>
        <p:txBody>
          <a:bodyPr wrap="square" lIns="0" tIns="0" rIns="0" bIns="0">
            <a:spAutoFit/>
          </a:bodyPr>
          <a:lstStyle>
            <a:lvl1pPr>
              <a:defRPr sz="4800" b="1" i="0">
                <a:latin typeface="BA Raleway ExtraBold 2.0" panose="020B0503030101060003" pitchFamily="34" charset="77"/>
              </a:defRPr>
            </a:lvl1pPr>
          </a:lstStyle>
          <a:p>
            <a:r>
              <a:rPr lang="en-US"/>
              <a:t>Client’s name</a:t>
            </a:r>
            <a:endParaRPr lang="en-GB"/>
          </a:p>
        </p:txBody>
      </p:sp>
      <p:sp>
        <p:nvSpPr>
          <p:cNvPr id="15" name="Text Placeholder 3">
            <a:extLst>
              <a:ext uri="{FF2B5EF4-FFF2-40B4-BE49-F238E27FC236}">
                <a16:creationId xmlns:a16="http://schemas.microsoft.com/office/drawing/2014/main" id="{AEB31D91-1529-8A4A-A34E-CE07D85F78DD}"/>
              </a:ext>
            </a:extLst>
          </p:cNvPr>
          <p:cNvSpPr>
            <a:spLocks noGrp="1"/>
          </p:cNvSpPr>
          <p:nvPr>
            <p:ph type="body" sz="quarter" idx="10" hasCustomPrompt="1"/>
          </p:nvPr>
        </p:nvSpPr>
        <p:spPr>
          <a:xfrm>
            <a:off x="1691813" y="3500120"/>
            <a:ext cx="7437455" cy="646029"/>
          </a:xfrm>
          <a:prstGeom prst="rect">
            <a:avLst/>
          </a:prstGeom>
        </p:spPr>
        <p:txBody>
          <a:bodyPr lIns="0" tIns="0" rIns="0" bIns="0"/>
          <a:lstStyle>
            <a:lvl1pPr marL="0" indent="0">
              <a:buNone/>
              <a:defRPr lang="en-GB" sz="4800" b="0" i="0" u="none" kern="1200" dirty="0">
                <a:solidFill>
                  <a:schemeClr val="tx1"/>
                </a:solidFill>
                <a:latin typeface="BA Raleway 2.0" panose="020B0503030101060003" pitchFamily="34" charset="77"/>
                <a:ea typeface="Helvetica Neue Bold Condensed"/>
                <a:cs typeface="BA Raleway 2.0" panose="020B0503030101060003" pitchFamily="34" charset="77"/>
              </a:defRPr>
            </a:lvl1pPr>
          </a:lstStyle>
          <a:p>
            <a:pPr lvl="0"/>
            <a:r>
              <a:rPr lang="en-GB"/>
              <a:t>Project name.</a:t>
            </a:r>
          </a:p>
        </p:txBody>
      </p:sp>
      <p:sp>
        <p:nvSpPr>
          <p:cNvPr id="16" name="Text Placeholder 3">
            <a:extLst>
              <a:ext uri="{FF2B5EF4-FFF2-40B4-BE49-F238E27FC236}">
                <a16:creationId xmlns:a16="http://schemas.microsoft.com/office/drawing/2014/main" id="{549C17B9-4C62-7E41-A2AB-BDED65F48A1D}"/>
              </a:ext>
            </a:extLst>
          </p:cNvPr>
          <p:cNvSpPr>
            <a:spLocks noGrp="1"/>
          </p:cNvSpPr>
          <p:nvPr>
            <p:ph type="body" sz="quarter" idx="11" hasCustomPrompt="1"/>
          </p:nvPr>
        </p:nvSpPr>
        <p:spPr>
          <a:xfrm>
            <a:off x="1691813" y="4306104"/>
            <a:ext cx="4315447" cy="260650"/>
          </a:xfrm>
          <a:prstGeom prst="rect">
            <a:avLst/>
          </a:prstGeom>
        </p:spPr>
        <p:txBody>
          <a:bodyPr lIns="0" tIns="0" rIns="0" bIns="0"/>
          <a:lstStyle>
            <a:lvl1pPr marL="0" indent="0">
              <a:buNone/>
              <a:defRPr lang="en-GB" sz="1600" b="0" i="0" kern="1200" dirty="0">
                <a:solidFill>
                  <a:schemeClr val="tx1"/>
                </a:solidFill>
                <a:latin typeface="BA Raleway 2.0" panose="020B0503030101060003" pitchFamily="34" charset="77"/>
                <a:ea typeface="Helvetica Neue Bold Condensed"/>
                <a:cs typeface="BA Raleway 2.0" panose="020B0503030101060003" pitchFamily="34" charset="77"/>
              </a:defRPr>
            </a:lvl1pPr>
          </a:lstStyle>
          <a:p>
            <a:pPr lvl="0"/>
            <a:r>
              <a:rPr lang="en-GB"/>
              <a:t>Version (V0.1 / trends / initial ideas)</a:t>
            </a:r>
          </a:p>
        </p:txBody>
      </p:sp>
      <p:sp>
        <p:nvSpPr>
          <p:cNvPr id="17" name="Text Placeholder 3">
            <a:extLst>
              <a:ext uri="{FF2B5EF4-FFF2-40B4-BE49-F238E27FC236}">
                <a16:creationId xmlns:a16="http://schemas.microsoft.com/office/drawing/2014/main" id="{C3F95F92-197F-BC49-928B-063D34AEB70D}"/>
              </a:ext>
            </a:extLst>
          </p:cNvPr>
          <p:cNvSpPr>
            <a:spLocks noGrp="1"/>
          </p:cNvSpPr>
          <p:nvPr>
            <p:ph type="body" sz="quarter" idx="12" hasCustomPrompt="1"/>
          </p:nvPr>
        </p:nvSpPr>
        <p:spPr>
          <a:xfrm>
            <a:off x="1691813" y="4695522"/>
            <a:ext cx="2313028" cy="172174"/>
          </a:xfrm>
          <a:prstGeom prst="rect">
            <a:avLst/>
          </a:prstGeom>
        </p:spPr>
        <p:txBody>
          <a:bodyPr lIns="0" tIns="0" rIns="0" bIns="0"/>
          <a:lstStyle>
            <a:lvl1pPr marL="0" indent="0">
              <a:buNone/>
              <a:defRPr lang="en-GB" sz="9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Day Month Year</a:t>
            </a:r>
          </a:p>
        </p:txBody>
      </p:sp>
      <p:pic>
        <p:nvPicPr>
          <p:cNvPr id="10" name="Picture Placeholder 7" descr="A picture containing cup, coffee, person, drink&#10;&#10;Description automatically generated">
            <a:extLst>
              <a:ext uri="{FF2B5EF4-FFF2-40B4-BE49-F238E27FC236}">
                <a16:creationId xmlns:a16="http://schemas.microsoft.com/office/drawing/2014/main" id="{D283DD71-858A-7D4C-AB49-4F25BF6CA41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57675" y="0"/>
            <a:ext cx="7934325" cy="6858000"/>
          </a:xfrm>
          <a:custGeom>
            <a:avLst/>
            <a:gdLst>
              <a:gd name="connsiteX0" fmla="*/ 0 w 7934325"/>
              <a:gd name="connsiteY0" fmla="*/ 0 h 6858000"/>
              <a:gd name="connsiteX1" fmla="*/ 7934325 w 7934325"/>
              <a:gd name="connsiteY1" fmla="*/ 0 h 6858000"/>
              <a:gd name="connsiteX2" fmla="*/ 7934325 w 7934325"/>
              <a:gd name="connsiteY2" fmla="*/ 6858000 h 6858000"/>
              <a:gd name="connsiteX3" fmla="*/ 0 w 7934325"/>
              <a:gd name="connsiteY3" fmla="*/ 6858000 h 6858000"/>
              <a:gd name="connsiteX4" fmla="*/ 0 w 7934325"/>
              <a:gd name="connsiteY4" fmla="*/ 4612288 h 6858000"/>
              <a:gd name="connsiteX5" fmla="*/ 2700173 w 7934325"/>
              <a:gd name="connsiteY5" fmla="*/ 4612288 h 6858000"/>
              <a:gd name="connsiteX6" fmla="*/ 2700173 w 7934325"/>
              <a:gd name="connsiteY6" fmla="*/ 2363074 h 6858000"/>
              <a:gd name="connsiteX7" fmla="*/ 0 w 7934325"/>
              <a:gd name="connsiteY7" fmla="*/ 23630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34325" h="6858000">
                <a:moveTo>
                  <a:pt x="0" y="0"/>
                </a:moveTo>
                <a:lnTo>
                  <a:pt x="7934325" y="0"/>
                </a:lnTo>
                <a:lnTo>
                  <a:pt x="7934325" y="6858000"/>
                </a:lnTo>
                <a:lnTo>
                  <a:pt x="0" y="6858000"/>
                </a:lnTo>
                <a:lnTo>
                  <a:pt x="0" y="4612288"/>
                </a:lnTo>
                <a:lnTo>
                  <a:pt x="2700173" y="4612288"/>
                </a:lnTo>
                <a:lnTo>
                  <a:pt x="2700173" y="2363074"/>
                </a:lnTo>
                <a:lnTo>
                  <a:pt x="0" y="2363074"/>
                </a:lnTo>
                <a:close/>
              </a:path>
            </a:pathLst>
          </a:custGeom>
        </p:spPr>
      </p:pic>
      <p:pic>
        <p:nvPicPr>
          <p:cNvPr id="11" name="Picture 10">
            <a:extLst>
              <a:ext uri="{FF2B5EF4-FFF2-40B4-BE49-F238E27FC236}">
                <a16:creationId xmlns:a16="http://schemas.microsoft.com/office/drawing/2014/main" id="{BD7002A4-B129-8349-85FE-48A6079B7767}"/>
              </a:ext>
            </a:extLst>
          </p:cNvPr>
          <p:cNvPicPr>
            <a:picLocks noChangeAspect="1"/>
          </p:cNvPicPr>
          <p:nvPr userDrawn="1"/>
        </p:nvPicPr>
        <p:blipFill>
          <a:blip r:embed="rId3"/>
          <a:stretch>
            <a:fillRect/>
          </a:stretch>
        </p:blipFill>
        <p:spPr>
          <a:xfrm>
            <a:off x="1666875" y="5534039"/>
            <a:ext cx="1548936" cy="163499"/>
          </a:xfrm>
          <a:prstGeom prst="rect">
            <a:avLst/>
          </a:prstGeom>
        </p:spPr>
      </p:pic>
    </p:spTree>
    <p:extLst>
      <p:ext uri="{BB962C8B-B14F-4D97-AF65-F5344CB8AC3E}">
        <p14:creationId xmlns:p14="http://schemas.microsoft.com/office/powerpoint/2010/main" val="3531465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Front Page - Lifestyle C">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5AD7504-9B74-704A-A3C3-A4E7CD9319AB}"/>
              </a:ext>
            </a:extLst>
          </p:cNvPr>
          <p:cNvSpPr>
            <a:spLocks noGrp="1"/>
          </p:cNvSpPr>
          <p:nvPr>
            <p:ph type="title" hasCustomPrompt="1"/>
          </p:nvPr>
        </p:nvSpPr>
        <p:spPr>
          <a:xfrm>
            <a:off x="1691813" y="2832619"/>
            <a:ext cx="7278566" cy="664797"/>
          </a:xfrm>
          <a:prstGeom prst="rect">
            <a:avLst/>
          </a:prstGeom>
        </p:spPr>
        <p:txBody>
          <a:bodyPr wrap="square" lIns="0" tIns="0" rIns="0" bIns="0">
            <a:spAutoFit/>
          </a:bodyPr>
          <a:lstStyle>
            <a:lvl1pPr>
              <a:defRPr sz="4800" b="1" i="0">
                <a:latin typeface="BA Raleway ExtraBold 2.0" panose="020B0503030101060003" pitchFamily="34" charset="77"/>
              </a:defRPr>
            </a:lvl1pPr>
          </a:lstStyle>
          <a:p>
            <a:r>
              <a:rPr lang="en-US"/>
              <a:t>Client’s name</a:t>
            </a:r>
            <a:endParaRPr lang="en-GB"/>
          </a:p>
        </p:txBody>
      </p:sp>
      <p:sp>
        <p:nvSpPr>
          <p:cNvPr id="15" name="Text Placeholder 3">
            <a:extLst>
              <a:ext uri="{FF2B5EF4-FFF2-40B4-BE49-F238E27FC236}">
                <a16:creationId xmlns:a16="http://schemas.microsoft.com/office/drawing/2014/main" id="{AEB31D91-1529-8A4A-A34E-CE07D85F78DD}"/>
              </a:ext>
            </a:extLst>
          </p:cNvPr>
          <p:cNvSpPr>
            <a:spLocks noGrp="1"/>
          </p:cNvSpPr>
          <p:nvPr>
            <p:ph type="body" sz="quarter" idx="10" hasCustomPrompt="1"/>
          </p:nvPr>
        </p:nvSpPr>
        <p:spPr>
          <a:xfrm>
            <a:off x="1691813" y="3500120"/>
            <a:ext cx="7437455" cy="646029"/>
          </a:xfrm>
          <a:prstGeom prst="rect">
            <a:avLst/>
          </a:prstGeom>
        </p:spPr>
        <p:txBody>
          <a:bodyPr lIns="0" tIns="0" rIns="0" bIns="0"/>
          <a:lstStyle>
            <a:lvl1pPr marL="0" indent="0">
              <a:buNone/>
              <a:defRPr lang="en-GB" sz="4800" b="0" i="0" u="none" kern="1200" dirty="0">
                <a:solidFill>
                  <a:schemeClr val="tx1"/>
                </a:solidFill>
                <a:latin typeface="BA Raleway 2.0" panose="020B0503030101060003" pitchFamily="34" charset="77"/>
                <a:ea typeface="Helvetica Neue Bold Condensed"/>
                <a:cs typeface="BA Raleway 2.0" panose="020B0503030101060003" pitchFamily="34" charset="77"/>
              </a:defRPr>
            </a:lvl1pPr>
          </a:lstStyle>
          <a:p>
            <a:pPr lvl="0"/>
            <a:r>
              <a:rPr lang="en-GB"/>
              <a:t>Project name.</a:t>
            </a:r>
          </a:p>
        </p:txBody>
      </p:sp>
      <p:sp>
        <p:nvSpPr>
          <p:cNvPr id="16" name="Text Placeholder 3">
            <a:extLst>
              <a:ext uri="{FF2B5EF4-FFF2-40B4-BE49-F238E27FC236}">
                <a16:creationId xmlns:a16="http://schemas.microsoft.com/office/drawing/2014/main" id="{549C17B9-4C62-7E41-A2AB-BDED65F48A1D}"/>
              </a:ext>
            </a:extLst>
          </p:cNvPr>
          <p:cNvSpPr>
            <a:spLocks noGrp="1"/>
          </p:cNvSpPr>
          <p:nvPr>
            <p:ph type="body" sz="quarter" idx="11" hasCustomPrompt="1"/>
          </p:nvPr>
        </p:nvSpPr>
        <p:spPr>
          <a:xfrm>
            <a:off x="1691813" y="4306104"/>
            <a:ext cx="4315447" cy="260650"/>
          </a:xfrm>
          <a:prstGeom prst="rect">
            <a:avLst/>
          </a:prstGeom>
        </p:spPr>
        <p:txBody>
          <a:bodyPr lIns="0" tIns="0" rIns="0" bIns="0"/>
          <a:lstStyle>
            <a:lvl1pPr marL="0" indent="0">
              <a:buNone/>
              <a:defRPr lang="en-GB" sz="1600" b="0" i="0" kern="1200" dirty="0">
                <a:solidFill>
                  <a:schemeClr val="tx1"/>
                </a:solidFill>
                <a:latin typeface="BA Raleway 2.0" panose="020B0503030101060003" pitchFamily="34" charset="77"/>
                <a:ea typeface="Helvetica Neue Bold Condensed"/>
                <a:cs typeface="BA Raleway 2.0" panose="020B0503030101060003" pitchFamily="34" charset="77"/>
              </a:defRPr>
            </a:lvl1pPr>
          </a:lstStyle>
          <a:p>
            <a:pPr lvl="0"/>
            <a:r>
              <a:rPr lang="en-GB"/>
              <a:t>Version (V0.1 / trends / initial ideas)</a:t>
            </a:r>
          </a:p>
        </p:txBody>
      </p:sp>
      <p:sp>
        <p:nvSpPr>
          <p:cNvPr id="17" name="Text Placeholder 3">
            <a:extLst>
              <a:ext uri="{FF2B5EF4-FFF2-40B4-BE49-F238E27FC236}">
                <a16:creationId xmlns:a16="http://schemas.microsoft.com/office/drawing/2014/main" id="{C3F95F92-197F-BC49-928B-063D34AEB70D}"/>
              </a:ext>
            </a:extLst>
          </p:cNvPr>
          <p:cNvSpPr>
            <a:spLocks noGrp="1"/>
          </p:cNvSpPr>
          <p:nvPr>
            <p:ph type="body" sz="quarter" idx="12" hasCustomPrompt="1"/>
          </p:nvPr>
        </p:nvSpPr>
        <p:spPr>
          <a:xfrm>
            <a:off x="1691813" y="4695522"/>
            <a:ext cx="2313028" cy="172174"/>
          </a:xfrm>
          <a:prstGeom prst="rect">
            <a:avLst/>
          </a:prstGeom>
        </p:spPr>
        <p:txBody>
          <a:bodyPr lIns="0" tIns="0" rIns="0" bIns="0"/>
          <a:lstStyle>
            <a:lvl1pPr marL="0" indent="0">
              <a:buNone/>
              <a:defRPr lang="en-GB" sz="9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Day Month Year</a:t>
            </a:r>
          </a:p>
        </p:txBody>
      </p:sp>
      <p:pic>
        <p:nvPicPr>
          <p:cNvPr id="11" name="Picture Placeholder 17" descr="A picture containing outdoor, sky, person, field&#10;&#10;Description automatically generated">
            <a:extLst>
              <a:ext uri="{FF2B5EF4-FFF2-40B4-BE49-F238E27FC236}">
                <a16:creationId xmlns:a16="http://schemas.microsoft.com/office/drawing/2014/main" id="{96E48E7A-6578-3140-8D41-FCD109C1214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57675" y="0"/>
            <a:ext cx="7934325" cy="6858000"/>
          </a:xfrm>
          <a:custGeom>
            <a:avLst/>
            <a:gdLst>
              <a:gd name="connsiteX0" fmla="*/ 0 w 7934325"/>
              <a:gd name="connsiteY0" fmla="*/ 0 h 6858000"/>
              <a:gd name="connsiteX1" fmla="*/ 7934325 w 7934325"/>
              <a:gd name="connsiteY1" fmla="*/ 0 h 6858000"/>
              <a:gd name="connsiteX2" fmla="*/ 7934325 w 7934325"/>
              <a:gd name="connsiteY2" fmla="*/ 6858000 h 6858000"/>
              <a:gd name="connsiteX3" fmla="*/ 0 w 7934325"/>
              <a:gd name="connsiteY3" fmla="*/ 6858000 h 6858000"/>
              <a:gd name="connsiteX4" fmla="*/ 0 w 7934325"/>
              <a:gd name="connsiteY4" fmla="*/ 4612288 h 6858000"/>
              <a:gd name="connsiteX5" fmla="*/ 2700173 w 7934325"/>
              <a:gd name="connsiteY5" fmla="*/ 4612288 h 6858000"/>
              <a:gd name="connsiteX6" fmla="*/ 2700173 w 7934325"/>
              <a:gd name="connsiteY6" fmla="*/ 2363074 h 6858000"/>
              <a:gd name="connsiteX7" fmla="*/ 0 w 7934325"/>
              <a:gd name="connsiteY7" fmla="*/ 23630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34325" h="6858000">
                <a:moveTo>
                  <a:pt x="0" y="0"/>
                </a:moveTo>
                <a:lnTo>
                  <a:pt x="7934325" y="0"/>
                </a:lnTo>
                <a:lnTo>
                  <a:pt x="7934325" y="6858000"/>
                </a:lnTo>
                <a:lnTo>
                  <a:pt x="0" y="6858000"/>
                </a:lnTo>
                <a:lnTo>
                  <a:pt x="0" y="4612288"/>
                </a:lnTo>
                <a:lnTo>
                  <a:pt x="2700173" y="4612288"/>
                </a:lnTo>
                <a:lnTo>
                  <a:pt x="2700173" y="2363074"/>
                </a:lnTo>
                <a:lnTo>
                  <a:pt x="0" y="2363074"/>
                </a:lnTo>
                <a:close/>
              </a:path>
            </a:pathLst>
          </a:custGeom>
        </p:spPr>
      </p:pic>
      <p:pic>
        <p:nvPicPr>
          <p:cNvPr id="10" name="Picture 9">
            <a:extLst>
              <a:ext uri="{FF2B5EF4-FFF2-40B4-BE49-F238E27FC236}">
                <a16:creationId xmlns:a16="http://schemas.microsoft.com/office/drawing/2014/main" id="{81447CDF-41F4-2046-A4FF-A4F2B534443B}"/>
              </a:ext>
            </a:extLst>
          </p:cNvPr>
          <p:cNvPicPr>
            <a:picLocks noChangeAspect="1"/>
          </p:cNvPicPr>
          <p:nvPr userDrawn="1"/>
        </p:nvPicPr>
        <p:blipFill>
          <a:blip r:embed="rId3"/>
          <a:stretch>
            <a:fillRect/>
          </a:stretch>
        </p:blipFill>
        <p:spPr>
          <a:xfrm>
            <a:off x="1666875" y="5534039"/>
            <a:ext cx="1548936" cy="163499"/>
          </a:xfrm>
          <a:prstGeom prst="rect">
            <a:avLst/>
          </a:prstGeom>
        </p:spPr>
      </p:pic>
    </p:spTree>
    <p:extLst>
      <p:ext uri="{BB962C8B-B14F-4D97-AF65-F5344CB8AC3E}">
        <p14:creationId xmlns:p14="http://schemas.microsoft.com/office/powerpoint/2010/main" val="13985139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 Front Page - Beaut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5AD7504-9B74-704A-A3C3-A4E7CD9319AB}"/>
              </a:ext>
            </a:extLst>
          </p:cNvPr>
          <p:cNvSpPr>
            <a:spLocks noGrp="1"/>
          </p:cNvSpPr>
          <p:nvPr>
            <p:ph type="title" hasCustomPrompt="1"/>
          </p:nvPr>
        </p:nvSpPr>
        <p:spPr>
          <a:xfrm>
            <a:off x="1691813" y="2832619"/>
            <a:ext cx="7278566" cy="664797"/>
          </a:xfrm>
          <a:prstGeom prst="rect">
            <a:avLst/>
          </a:prstGeom>
        </p:spPr>
        <p:txBody>
          <a:bodyPr wrap="square" lIns="0" tIns="0" rIns="0" bIns="0">
            <a:spAutoFit/>
          </a:bodyPr>
          <a:lstStyle>
            <a:lvl1pPr>
              <a:defRPr sz="4800" b="1" i="0">
                <a:latin typeface="BA Raleway ExtraBold 2.0" panose="020B0503030101060003" pitchFamily="34" charset="77"/>
              </a:defRPr>
            </a:lvl1pPr>
          </a:lstStyle>
          <a:p>
            <a:r>
              <a:rPr lang="en-US"/>
              <a:t>Client’s name</a:t>
            </a:r>
            <a:endParaRPr lang="en-GB"/>
          </a:p>
        </p:txBody>
      </p:sp>
      <p:sp>
        <p:nvSpPr>
          <p:cNvPr id="15" name="Text Placeholder 3">
            <a:extLst>
              <a:ext uri="{FF2B5EF4-FFF2-40B4-BE49-F238E27FC236}">
                <a16:creationId xmlns:a16="http://schemas.microsoft.com/office/drawing/2014/main" id="{AEB31D91-1529-8A4A-A34E-CE07D85F78DD}"/>
              </a:ext>
            </a:extLst>
          </p:cNvPr>
          <p:cNvSpPr>
            <a:spLocks noGrp="1"/>
          </p:cNvSpPr>
          <p:nvPr>
            <p:ph type="body" sz="quarter" idx="10" hasCustomPrompt="1"/>
          </p:nvPr>
        </p:nvSpPr>
        <p:spPr>
          <a:xfrm>
            <a:off x="1691813" y="3500120"/>
            <a:ext cx="7437455" cy="646029"/>
          </a:xfrm>
          <a:prstGeom prst="rect">
            <a:avLst/>
          </a:prstGeom>
        </p:spPr>
        <p:txBody>
          <a:bodyPr lIns="0" tIns="0" rIns="0" bIns="0"/>
          <a:lstStyle>
            <a:lvl1pPr marL="0" indent="0">
              <a:buNone/>
              <a:defRPr lang="en-GB" sz="4800" b="0" i="0" u="none" kern="1200" dirty="0">
                <a:solidFill>
                  <a:schemeClr val="tx1"/>
                </a:solidFill>
                <a:latin typeface="BA Raleway 2.0" panose="020B0503030101060003" pitchFamily="34" charset="77"/>
                <a:ea typeface="Helvetica Neue Bold Condensed"/>
                <a:cs typeface="BA Raleway 2.0" panose="020B0503030101060003" pitchFamily="34" charset="77"/>
              </a:defRPr>
            </a:lvl1pPr>
          </a:lstStyle>
          <a:p>
            <a:pPr lvl="0"/>
            <a:r>
              <a:rPr lang="en-GB"/>
              <a:t>Project name.</a:t>
            </a:r>
          </a:p>
        </p:txBody>
      </p:sp>
      <p:sp>
        <p:nvSpPr>
          <p:cNvPr id="16" name="Text Placeholder 3">
            <a:extLst>
              <a:ext uri="{FF2B5EF4-FFF2-40B4-BE49-F238E27FC236}">
                <a16:creationId xmlns:a16="http://schemas.microsoft.com/office/drawing/2014/main" id="{549C17B9-4C62-7E41-A2AB-BDED65F48A1D}"/>
              </a:ext>
            </a:extLst>
          </p:cNvPr>
          <p:cNvSpPr>
            <a:spLocks noGrp="1"/>
          </p:cNvSpPr>
          <p:nvPr>
            <p:ph type="body" sz="quarter" idx="11" hasCustomPrompt="1"/>
          </p:nvPr>
        </p:nvSpPr>
        <p:spPr>
          <a:xfrm>
            <a:off x="1691813" y="4306104"/>
            <a:ext cx="4315447" cy="260650"/>
          </a:xfrm>
          <a:prstGeom prst="rect">
            <a:avLst/>
          </a:prstGeom>
        </p:spPr>
        <p:txBody>
          <a:bodyPr lIns="0" tIns="0" rIns="0" bIns="0"/>
          <a:lstStyle>
            <a:lvl1pPr marL="0" indent="0">
              <a:buNone/>
              <a:defRPr lang="en-GB" sz="1600" b="0" i="0" kern="1200" dirty="0">
                <a:solidFill>
                  <a:schemeClr val="tx1"/>
                </a:solidFill>
                <a:latin typeface="BA Raleway 2.0" panose="020B0503030101060003" pitchFamily="34" charset="77"/>
                <a:ea typeface="Helvetica Neue Bold Condensed"/>
                <a:cs typeface="BA Raleway 2.0" panose="020B0503030101060003" pitchFamily="34" charset="77"/>
              </a:defRPr>
            </a:lvl1pPr>
          </a:lstStyle>
          <a:p>
            <a:pPr lvl="0"/>
            <a:r>
              <a:rPr lang="en-GB"/>
              <a:t>Version (V0.1 / trends / initial ideas)</a:t>
            </a:r>
          </a:p>
        </p:txBody>
      </p:sp>
      <p:sp>
        <p:nvSpPr>
          <p:cNvPr id="17" name="Text Placeholder 3">
            <a:extLst>
              <a:ext uri="{FF2B5EF4-FFF2-40B4-BE49-F238E27FC236}">
                <a16:creationId xmlns:a16="http://schemas.microsoft.com/office/drawing/2014/main" id="{C3F95F92-197F-BC49-928B-063D34AEB70D}"/>
              </a:ext>
            </a:extLst>
          </p:cNvPr>
          <p:cNvSpPr>
            <a:spLocks noGrp="1"/>
          </p:cNvSpPr>
          <p:nvPr>
            <p:ph type="body" sz="quarter" idx="12" hasCustomPrompt="1"/>
          </p:nvPr>
        </p:nvSpPr>
        <p:spPr>
          <a:xfrm>
            <a:off x="1691813" y="4695522"/>
            <a:ext cx="2313028" cy="172174"/>
          </a:xfrm>
          <a:prstGeom prst="rect">
            <a:avLst/>
          </a:prstGeom>
        </p:spPr>
        <p:txBody>
          <a:bodyPr lIns="0" tIns="0" rIns="0" bIns="0"/>
          <a:lstStyle>
            <a:lvl1pPr marL="0" indent="0">
              <a:buNone/>
              <a:defRPr lang="en-GB" sz="9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Day Month Year</a:t>
            </a:r>
          </a:p>
        </p:txBody>
      </p:sp>
      <p:pic>
        <p:nvPicPr>
          <p:cNvPr id="10" name="Picture Placeholder 19" descr="A picture containing indoor&#10;&#10;Description automatically generated">
            <a:extLst>
              <a:ext uri="{FF2B5EF4-FFF2-40B4-BE49-F238E27FC236}">
                <a16:creationId xmlns:a16="http://schemas.microsoft.com/office/drawing/2014/main" id="{B4DA58E6-FA18-FA47-8510-29BF14C0504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57675" y="0"/>
            <a:ext cx="7934325" cy="6858000"/>
          </a:xfrm>
          <a:custGeom>
            <a:avLst/>
            <a:gdLst>
              <a:gd name="connsiteX0" fmla="*/ 0 w 7934325"/>
              <a:gd name="connsiteY0" fmla="*/ 0 h 6858000"/>
              <a:gd name="connsiteX1" fmla="*/ 7934325 w 7934325"/>
              <a:gd name="connsiteY1" fmla="*/ 0 h 6858000"/>
              <a:gd name="connsiteX2" fmla="*/ 7934325 w 7934325"/>
              <a:gd name="connsiteY2" fmla="*/ 6858000 h 6858000"/>
              <a:gd name="connsiteX3" fmla="*/ 0 w 7934325"/>
              <a:gd name="connsiteY3" fmla="*/ 6858000 h 6858000"/>
              <a:gd name="connsiteX4" fmla="*/ 0 w 7934325"/>
              <a:gd name="connsiteY4" fmla="*/ 4612288 h 6858000"/>
              <a:gd name="connsiteX5" fmla="*/ 2700173 w 7934325"/>
              <a:gd name="connsiteY5" fmla="*/ 4612288 h 6858000"/>
              <a:gd name="connsiteX6" fmla="*/ 2700173 w 7934325"/>
              <a:gd name="connsiteY6" fmla="*/ 2363074 h 6858000"/>
              <a:gd name="connsiteX7" fmla="*/ 0 w 7934325"/>
              <a:gd name="connsiteY7" fmla="*/ 23630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34325" h="6858000">
                <a:moveTo>
                  <a:pt x="0" y="0"/>
                </a:moveTo>
                <a:lnTo>
                  <a:pt x="7934325" y="0"/>
                </a:lnTo>
                <a:lnTo>
                  <a:pt x="7934325" y="6858000"/>
                </a:lnTo>
                <a:lnTo>
                  <a:pt x="0" y="6858000"/>
                </a:lnTo>
                <a:lnTo>
                  <a:pt x="0" y="4612288"/>
                </a:lnTo>
                <a:lnTo>
                  <a:pt x="2700173" y="4612288"/>
                </a:lnTo>
                <a:lnTo>
                  <a:pt x="2700173" y="2363074"/>
                </a:lnTo>
                <a:lnTo>
                  <a:pt x="0" y="2363074"/>
                </a:lnTo>
                <a:close/>
              </a:path>
            </a:pathLst>
          </a:custGeom>
        </p:spPr>
      </p:pic>
      <p:pic>
        <p:nvPicPr>
          <p:cNvPr id="11" name="Picture 10">
            <a:extLst>
              <a:ext uri="{FF2B5EF4-FFF2-40B4-BE49-F238E27FC236}">
                <a16:creationId xmlns:a16="http://schemas.microsoft.com/office/drawing/2014/main" id="{668A8678-DC6B-584C-85F8-31F269325BF7}"/>
              </a:ext>
            </a:extLst>
          </p:cNvPr>
          <p:cNvPicPr>
            <a:picLocks noChangeAspect="1"/>
          </p:cNvPicPr>
          <p:nvPr userDrawn="1"/>
        </p:nvPicPr>
        <p:blipFill>
          <a:blip r:embed="rId3"/>
          <a:stretch>
            <a:fillRect/>
          </a:stretch>
        </p:blipFill>
        <p:spPr>
          <a:xfrm>
            <a:off x="1666875" y="5534039"/>
            <a:ext cx="1548936" cy="163499"/>
          </a:xfrm>
          <a:prstGeom prst="rect">
            <a:avLst/>
          </a:prstGeom>
        </p:spPr>
      </p:pic>
    </p:spTree>
    <p:extLst>
      <p:ext uri="{BB962C8B-B14F-4D97-AF65-F5344CB8AC3E}">
        <p14:creationId xmlns:p14="http://schemas.microsoft.com/office/powerpoint/2010/main" val="2015462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ong Title 5">
    <p:bg>
      <p:bgPr>
        <a:solidFill>
          <a:schemeClr val="accent2"/>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6B6B568E-C907-154F-B8B9-6B9E2D5F6500}"/>
              </a:ext>
            </a:extLst>
          </p:cNvPr>
          <p:cNvSpPr>
            <a:spLocks noGrp="1"/>
          </p:cNvSpPr>
          <p:nvPr>
            <p:ph type="body" sz="quarter" idx="14" hasCustomPrompt="1"/>
          </p:nvPr>
        </p:nvSpPr>
        <p:spPr>
          <a:xfrm>
            <a:off x="203200" y="2970530"/>
            <a:ext cx="11729720" cy="2552699"/>
          </a:xfrm>
          <a:prstGeom prst="rect">
            <a:avLst/>
          </a:prstGeom>
        </p:spPr>
        <p:txBody>
          <a:bodyPr lIns="0" tIns="0" rIns="0" bIns="0" anchor="b">
            <a:noAutofit/>
          </a:bodyPr>
          <a:lstStyle>
            <a:lvl1pPr marL="0" indent="0">
              <a:lnSpc>
                <a:spcPts val="8200"/>
              </a:lnSpc>
              <a:buNone/>
              <a:defRPr sz="7400" b="0" i="0">
                <a:solidFill>
                  <a:srgbClr val="FF462D"/>
                </a:solidFill>
                <a:latin typeface="Arial" panose="020B0604020202020204" pitchFamily="34" charset="0"/>
              </a:defRPr>
            </a:lvl1pPr>
          </a:lstStyle>
          <a:p>
            <a:pPr lvl="0"/>
            <a:r>
              <a:rPr lang="en-US"/>
              <a:t>Smaller title slide for    longer headlines</a:t>
            </a:r>
          </a:p>
        </p:txBody>
      </p:sp>
      <p:sp>
        <p:nvSpPr>
          <p:cNvPr id="7" name="Text Placeholder 3">
            <a:extLst>
              <a:ext uri="{FF2B5EF4-FFF2-40B4-BE49-F238E27FC236}">
                <a16:creationId xmlns:a16="http://schemas.microsoft.com/office/drawing/2014/main" id="{905A1F75-BEC6-5D4E-AAEA-4701507DABA8}"/>
              </a:ext>
            </a:extLst>
          </p:cNvPr>
          <p:cNvSpPr>
            <a:spLocks noGrp="1"/>
          </p:cNvSpPr>
          <p:nvPr>
            <p:ph type="body" sz="quarter" idx="13" hasCustomPrompt="1"/>
          </p:nvPr>
        </p:nvSpPr>
        <p:spPr>
          <a:xfrm>
            <a:off x="233680" y="6361669"/>
            <a:ext cx="2616994" cy="174086"/>
          </a:xfrm>
          <a:prstGeom prst="rect">
            <a:avLst/>
          </a:prstGeom>
        </p:spPr>
        <p:txBody>
          <a:bodyPr lIns="0" tIns="0" rIns="0" bIns="0">
            <a:noAutofit/>
          </a:bodyPr>
          <a:lstStyle>
            <a:lvl1pPr marL="0" indent="0">
              <a:buNone/>
              <a:defRPr sz="1200" b="0" i="0">
                <a:solidFill>
                  <a:srgbClr val="FF462D"/>
                </a:solidFill>
                <a:latin typeface="Arial" panose="020B0604020202020204" pitchFamily="34" charset="0"/>
              </a:defRPr>
            </a:lvl1pPr>
            <a:lvl2pPr marL="457200" indent="0">
              <a:buFont typeface="Arial" panose="020B0604020202020204" pitchFamily="34" charset="0"/>
              <a:buNone/>
              <a:defRPr/>
            </a:lvl2pPr>
          </a:lstStyle>
          <a:p>
            <a:pPr lvl="0"/>
            <a:r>
              <a:rPr lang="en-US"/>
              <a:t>Date</a:t>
            </a:r>
          </a:p>
        </p:txBody>
      </p:sp>
      <p:pic>
        <p:nvPicPr>
          <p:cNvPr id="12" name="Picture 11">
            <a:extLst>
              <a:ext uri="{FF2B5EF4-FFF2-40B4-BE49-F238E27FC236}">
                <a16:creationId xmlns:a16="http://schemas.microsoft.com/office/drawing/2014/main" id="{E6F75894-8571-2441-8E22-4C6C0D9FDB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0668" y="342900"/>
            <a:ext cx="1381538" cy="439580"/>
          </a:xfrm>
          <a:prstGeom prst="rect">
            <a:avLst/>
          </a:prstGeom>
        </p:spPr>
      </p:pic>
      <p:sp>
        <p:nvSpPr>
          <p:cNvPr id="10" name="Text Placeholder 5">
            <a:extLst>
              <a:ext uri="{FF2B5EF4-FFF2-40B4-BE49-F238E27FC236}">
                <a16:creationId xmlns:a16="http://schemas.microsoft.com/office/drawing/2014/main" id="{F114B8C1-2CA2-074F-BA5F-153C14FF79E7}"/>
              </a:ext>
            </a:extLst>
          </p:cNvPr>
          <p:cNvSpPr>
            <a:spLocks noGrp="1"/>
          </p:cNvSpPr>
          <p:nvPr>
            <p:ph type="body" sz="quarter" idx="17" hasCustomPrompt="1"/>
          </p:nvPr>
        </p:nvSpPr>
        <p:spPr>
          <a:xfrm>
            <a:off x="6324546" y="1566852"/>
            <a:ext cx="5638854" cy="457200"/>
          </a:xfrm>
        </p:spPr>
        <p:txBody>
          <a:bodyPr/>
          <a:lstStyle>
            <a:lvl1pPr marL="0" indent="0">
              <a:buNone/>
              <a:defRPr sz="1200" b="0" i="0">
                <a:solidFill>
                  <a:schemeClr val="accent1"/>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role, group </a:t>
            </a:r>
          </a:p>
        </p:txBody>
      </p:sp>
      <p:sp>
        <p:nvSpPr>
          <p:cNvPr id="13" name="Text Placeholder 21">
            <a:extLst>
              <a:ext uri="{FF2B5EF4-FFF2-40B4-BE49-F238E27FC236}">
                <a16:creationId xmlns:a16="http://schemas.microsoft.com/office/drawing/2014/main" id="{3353AA0A-224F-1848-B266-79931BA3654A}"/>
              </a:ext>
            </a:extLst>
          </p:cNvPr>
          <p:cNvSpPr>
            <a:spLocks noGrp="1"/>
          </p:cNvSpPr>
          <p:nvPr>
            <p:ph type="body" sz="quarter" idx="15" hasCustomPrompt="1"/>
          </p:nvPr>
        </p:nvSpPr>
        <p:spPr>
          <a:xfrm>
            <a:off x="6334957" y="378007"/>
            <a:ext cx="5609038" cy="522797"/>
          </a:xfrm>
          <a:prstGeom prst="rect">
            <a:avLst/>
          </a:prstGeom>
        </p:spPr>
        <p:txBody>
          <a:bodyPr lIns="0" tIns="0" rIns="0" bIns="0" anchor="t">
            <a:noAutofit/>
          </a:bodyPr>
          <a:lstStyle>
            <a:lvl1pPr marL="0" indent="0">
              <a:lnSpc>
                <a:spcPts val="1600"/>
              </a:lnSpc>
              <a:buNone/>
              <a:defRPr sz="2000" b="0" i="0">
                <a:solidFill>
                  <a:schemeClr val="accent1"/>
                </a:solidFill>
                <a:latin typeface="Arial" panose="020B0604020202020204"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Subtitle</a:t>
            </a:r>
          </a:p>
        </p:txBody>
      </p:sp>
    </p:spTree>
    <p:extLst>
      <p:ext uri="{BB962C8B-B14F-4D97-AF65-F5344CB8AC3E}">
        <p14:creationId xmlns:p14="http://schemas.microsoft.com/office/powerpoint/2010/main" val="2334349710"/>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ank You Warm Red">
    <p:bg>
      <p:bgPr>
        <a:solidFill>
          <a:schemeClr val="accent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6B6B568E-C907-154F-B8B9-6B9E2D5F6500}"/>
              </a:ext>
            </a:extLst>
          </p:cNvPr>
          <p:cNvSpPr>
            <a:spLocks noGrp="1"/>
          </p:cNvSpPr>
          <p:nvPr>
            <p:ph type="body" sz="quarter" idx="14" hasCustomPrompt="1"/>
          </p:nvPr>
        </p:nvSpPr>
        <p:spPr>
          <a:xfrm>
            <a:off x="228600" y="3037840"/>
            <a:ext cx="5867400" cy="2359910"/>
          </a:xfrm>
          <a:prstGeom prst="rect">
            <a:avLst/>
          </a:prstGeom>
        </p:spPr>
        <p:txBody>
          <a:bodyPr lIns="0" tIns="0" rIns="0" bIns="0" anchor="b">
            <a:noAutofit/>
          </a:bodyPr>
          <a:lstStyle>
            <a:lvl1pPr marL="0" indent="0">
              <a:lnSpc>
                <a:spcPts val="8200"/>
              </a:lnSpc>
              <a:buNone/>
              <a:defRPr sz="7400" b="0" i="0">
                <a:solidFill>
                  <a:schemeClr val="bg1"/>
                </a:solidFill>
                <a:latin typeface="Arial" panose="020B0604020202020204" pitchFamily="34" charset="0"/>
              </a:defRPr>
            </a:lvl1pPr>
          </a:lstStyle>
          <a:p>
            <a:pPr lvl="0"/>
            <a:r>
              <a:rPr lang="en-US"/>
              <a:t>Thank you</a:t>
            </a:r>
          </a:p>
        </p:txBody>
      </p:sp>
      <p:pic>
        <p:nvPicPr>
          <p:cNvPr id="8" name="Picture 7">
            <a:extLst>
              <a:ext uri="{FF2B5EF4-FFF2-40B4-BE49-F238E27FC236}">
                <a16:creationId xmlns:a16="http://schemas.microsoft.com/office/drawing/2014/main" id="{A02924D2-173E-704F-B6C4-2D762007BA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0668" y="342900"/>
            <a:ext cx="1381539" cy="439580"/>
          </a:xfrm>
          <a:prstGeom prst="rect">
            <a:avLst/>
          </a:prstGeom>
        </p:spPr>
      </p:pic>
      <p:sp>
        <p:nvSpPr>
          <p:cNvPr id="5" name="Text Placeholder 3">
            <a:extLst>
              <a:ext uri="{FF2B5EF4-FFF2-40B4-BE49-F238E27FC236}">
                <a16:creationId xmlns:a16="http://schemas.microsoft.com/office/drawing/2014/main" id="{40255C1A-8C98-3045-A04D-F9D8B00E1D44}"/>
              </a:ext>
            </a:extLst>
          </p:cNvPr>
          <p:cNvSpPr>
            <a:spLocks noGrp="1"/>
          </p:cNvSpPr>
          <p:nvPr>
            <p:ph type="body" sz="quarter" idx="13" hasCustomPrompt="1"/>
          </p:nvPr>
        </p:nvSpPr>
        <p:spPr>
          <a:xfrm>
            <a:off x="233680" y="6361669"/>
            <a:ext cx="2616994" cy="174086"/>
          </a:xfrm>
          <a:prstGeom prst="rect">
            <a:avLst/>
          </a:prstGeom>
        </p:spPr>
        <p:txBody>
          <a:bodyPr lIns="0" tIns="0" rIns="0" bIns="0">
            <a:noAutofit/>
          </a:bodyPr>
          <a:lstStyle>
            <a:lvl1pPr marL="0" indent="0">
              <a:buNone/>
              <a:defRPr sz="1200" b="0" i="0">
                <a:solidFill>
                  <a:schemeClr val="bg1"/>
                </a:solidFill>
                <a:latin typeface="Arial" panose="020B0604020202020204" pitchFamily="34" charset="0"/>
              </a:defRPr>
            </a:lvl1pPr>
            <a:lvl2pPr marL="457200" indent="0">
              <a:buFont typeface="Arial" panose="020B0604020202020204" pitchFamily="34" charset="0"/>
              <a:buNone/>
              <a:defRPr/>
            </a:lvl2pPr>
          </a:lstStyle>
          <a:p>
            <a:pPr lvl="0"/>
            <a:r>
              <a:rPr lang="en-US"/>
              <a:t>Date</a:t>
            </a:r>
          </a:p>
        </p:txBody>
      </p:sp>
    </p:spTree>
    <p:extLst>
      <p:ext uri="{BB962C8B-B14F-4D97-AF65-F5344CB8AC3E}">
        <p14:creationId xmlns:p14="http://schemas.microsoft.com/office/powerpoint/2010/main" val="44338249"/>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8207322"/>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 Divider 4">
    <p:bg>
      <p:bgPr>
        <a:solidFill>
          <a:schemeClr val="bg2"/>
        </a:solidFill>
        <a:effectLst/>
      </p:bgPr>
    </p:bg>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6CC754FC-6B1F-0448-97FB-2208D732A01E}"/>
              </a:ext>
            </a:extLst>
          </p:cNvPr>
          <p:cNvSpPr>
            <a:spLocks noGrp="1"/>
          </p:cNvSpPr>
          <p:nvPr>
            <p:ph type="body" sz="quarter" idx="18" hasCustomPrompt="1"/>
          </p:nvPr>
        </p:nvSpPr>
        <p:spPr>
          <a:xfrm>
            <a:off x="1524000" y="4233747"/>
            <a:ext cx="9144000" cy="2133600"/>
          </a:xfrm>
          <a:prstGeom prst="rect">
            <a:avLst/>
          </a:prstGeom>
        </p:spPr>
        <p:txBody>
          <a:bodyPr lIns="0" tIns="0" rIns="0" bIns="0">
            <a:noAutofit/>
          </a:bodyPr>
          <a:lstStyle>
            <a:lvl1pPr marL="0" indent="0">
              <a:buNone/>
              <a:defRPr sz="1600" b="0" i="0">
                <a:solidFill>
                  <a:srgbClr val="3D3C3C"/>
                </a:solidFill>
                <a:latin typeface="Arial" panose="020B0604020202020204" pitchFamily="34" charset="0"/>
              </a:defRPr>
            </a:lvl1pPr>
          </a:lstStyle>
          <a:p>
            <a:pPr lvl="0"/>
            <a:r>
              <a:rPr lang="en-US"/>
              <a:t>Insert description here</a:t>
            </a:r>
          </a:p>
        </p:txBody>
      </p:sp>
      <p:pic>
        <p:nvPicPr>
          <p:cNvPr id="11" name="Picture 10" descr="Logo&#10;&#10;Description automatically generated">
            <a:extLst>
              <a:ext uri="{FF2B5EF4-FFF2-40B4-BE49-F238E27FC236}">
                <a16:creationId xmlns:a16="http://schemas.microsoft.com/office/drawing/2014/main" id="{61330102-06AC-B845-BAE2-176412377C18}"/>
              </a:ext>
            </a:extLst>
          </p:cNvPr>
          <p:cNvPicPr>
            <a:picLocks noChangeAspect="1"/>
          </p:cNvPicPr>
          <p:nvPr userDrawn="1"/>
        </p:nvPicPr>
        <p:blipFill>
          <a:blip r:embed="rId2"/>
          <a:stretch>
            <a:fillRect/>
          </a:stretch>
        </p:blipFill>
        <p:spPr>
          <a:xfrm>
            <a:off x="232558" y="6343599"/>
            <a:ext cx="730344" cy="232383"/>
          </a:xfrm>
          <a:prstGeom prst="rect">
            <a:avLst/>
          </a:prstGeom>
        </p:spPr>
      </p:pic>
      <p:sp>
        <p:nvSpPr>
          <p:cNvPr id="6" name="Content Placeholder 2">
            <a:extLst>
              <a:ext uri="{FF2B5EF4-FFF2-40B4-BE49-F238E27FC236}">
                <a16:creationId xmlns:a16="http://schemas.microsoft.com/office/drawing/2014/main" id="{BD6BAC55-8C3C-4599-8C59-20D138865900}"/>
              </a:ext>
            </a:extLst>
          </p:cNvPr>
          <p:cNvSpPr>
            <a:spLocks noGrp="1"/>
          </p:cNvSpPr>
          <p:nvPr>
            <p:ph idx="17" hasCustomPrompt="1"/>
          </p:nvPr>
        </p:nvSpPr>
        <p:spPr>
          <a:xfrm>
            <a:off x="200172" y="123512"/>
            <a:ext cx="1223963" cy="900113"/>
          </a:xfrm>
          <a:prstGeom prst="rect">
            <a:avLst/>
          </a:prstGeom>
          <a:noFill/>
          <a:ln>
            <a:noFill/>
          </a:ln>
        </p:spPr>
        <p:txBody>
          <a:bodyPr lIns="0" tIns="0" rIns="0" bIns="0" anchor="t">
            <a:noAutofit/>
          </a:bodyPr>
          <a:lstStyle>
            <a:lvl1pPr marL="0" indent="0" algn="l">
              <a:lnSpc>
                <a:spcPct val="100000"/>
              </a:lnSpc>
              <a:buNone/>
              <a:defRPr sz="6700" b="0" i="0">
                <a:ln w="12700">
                  <a:solidFill>
                    <a:srgbClr val="3D3C3C"/>
                  </a:solidFill>
                </a:ln>
                <a:noFill/>
                <a:latin typeface="Arial" panose="020B0604020202020204" pitchFamily="34" charset="0"/>
              </a:defRPr>
            </a:lvl1pPr>
          </a:lstStyle>
          <a:p>
            <a:pPr lvl="0"/>
            <a:r>
              <a:rPr lang="en-US"/>
              <a:t>02</a:t>
            </a:r>
          </a:p>
        </p:txBody>
      </p:sp>
      <p:sp>
        <p:nvSpPr>
          <p:cNvPr id="7" name="Content Placeholder 2">
            <a:extLst>
              <a:ext uri="{FF2B5EF4-FFF2-40B4-BE49-F238E27FC236}">
                <a16:creationId xmlns:a16="http://schemas.microsoft.com/office/drawing/2014/main" id="{001581BA-ADBF-4A98-9C93-3741A8616464}"/>
              </a:ext>
            </a:extLst>
          </p:cNvPr>
          <p:cNvSpPr>
            <a:spLocks noGrp="1"/>
          </p:cNvSpPr>
          <p:nvPr>
            <p:ph idx="16" hasCustomPrompt="1"/>
          </p:nvPr>
        </p:nvSpPr>
        <p:spPr>
          <a:xfrm>
            <a:off x="1497762" y="133137"/>
            <a:ext cx="9166302" cy="2878717"/>
          </a:xfrm>
          <a:prstGeom prst="rect">
            <a:avLst/>
          </a:prstGeom>
        </p:spPr>
        <p:txBody>
          <a:bodyPr lIns="0" tIns="0" rIns="0" bIns="0" anchor="t">
            <a:noAutofit/>
          </a:bodyPr>
          <a:lstStyle>
            <a:lvl1pPr marL="0" indent="0" algn="l">
              <a:lnSpc>
                <a:spcPct val="100000"/>
              </a:lnSpc>
              <a:buNone/>
              <a:defRPr sz="6700" b="0" i="0">
                <a:ln w="12700">
                  <a:noFill/>
                </a:ln>
                <a:solidFill>
                  <a:srgbClr val="3D3C3C"/>
                </a:solidFill>
                <a:latin typeface="Arial" panose="020B0604020202020204" pitchFamily="34" charset="0"/>
              </a:defRPr>
            </a:lvl1pPr>
          </a:lstStyle>
          <a:p>
            <a:pPr lvl="0"/>
            <a:r>
              <a:rPr lang="en-US"/>
              <a:t>Chapter</a:t>
            </a:r>
          </a:p>
        </p:txBody>
      </p:sp>
    </p:spTree>
    <p:extLst>
      <p:ext uri="{BB962C8B-B14F-4D97-AF65-F5344CB8AC3E}">
        <p14:creationId xmlns:p14="http://schemas.microsoft.com/office/powerpoint/2010/main" val="1481501694"/>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Warm Red">
    <p:bg>
      <p:bgPr>
        <a:solidFill>
          <a:schemeClr val="accent1"/>
        </a:solidFill>
        <a:effectLst/>
      </p:bgPr>
    </p:bg>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F8A78571-3B6A-804A-9424-90782341222A}"/>
              </a:ext>
            </a:extLst>
          </p:cNvPr>
          <p:cNvSpPr>
            <a:spLocks noGrp="1"/>
          </p:cNvSpPr>
          <p:nvPr>
            <p:ph idx="16" hasCustomPrompt="1"/>
          </p:nvPr>
        </p:nvSpPr>
        <p:spPr>
          <a:xfrm>
            <a:off x="190958" y="145838"/>
            <a:ext cx="5889702" cy="2441347"/>
          </a:xfrm>
          <a:prstGeom prst="rect">
            <a:avLst/>
          </a:prstGeom>
        </p:spPr>
        <p:txBody>
          <a:bodyPr lIns="0" tIns="0" rIns="0" bIns="0" anchor="t">
            <a:noAutofit/>
          </a:bodyPr>
          <a:lstStyle>
            <a:lvl1pPr marL="0" indent="0" algn="l">
              <a:lnSpc>
                <a:spcPct val="100000"/>
              </a:lnSpc>
              <a:buNone/>
              <a:defRPr sz="6700" b="0" i="0">
                <a:ln w="12700">
                  <a:noFill/>
                </a:ln>
                <a:solidFill>
                  <a:schemeClr val="bg1"/>
                </a:solidFill>
                <a:latin typeface="Arial" panose="020B0604020202020204" pitchFamily="34" charset="0"/>
              </a:defRPr>
            </a:lvl1pPr>
          </a:lstStyle>
          <a:p>
            <a:pPr lvl="0"/>
            <a:r>
              <a:rPr lang="en-US"/>
              <a:t>Chapter</a:t>
            </a:r>
          </a:p>
        </p:txBody>
      </p:sp>
      <p:pic>
        <p:nvPicPr>
          <p:cNvPr id="7" name="Picture 6" descr="A picture containing dark&#10;&#10;Description automatically generated">
            <a:extLst>
              <a:ext uri="{FF2B5EF4-FFF2-40B4-BE49-F238E27FC236}">
                <a16:creationId xmlns:a16="http://schemas.microsoft.com/office/drawing/2014/main" id="{94E82D85-EB88-554F-A3E7-475DFD6EB7E4}"/>
              </a:ext>
            </a:extLst>
          </p:cNvPr>
          <p:cNvPicPr>
            <a:picLocks noChangeAspect="1"/>
          </p:cNvPicPr>
          <p:nvPr userDrawn="1"/>
        </p:nvPicPr>
        <p:blipFill>
          <a:blip r:embed="rId2"/>
          <a:stretch>
            <a:fillRect/>
          </a:stretch>
        </p:blipFill>
        <p:spPr>
          <a:xfrm>
            <a:off x="3048000" y="0"/>
            <a:ext cx="12192000" cy="6858000"/>
          </a:xfrm>
          <a:prstGeom prst="rect">
            <a:avLst/>
          </a:prstGeom>
        </p:spPr>
      </p:pic>
    </p:spTree>
    <p:extLst>
      <p:ext uri="{BB962C8B-B14F-4D97-AF65-F5344CB8AC3E}">
        <p14:creationId xmlns:p14="http://schemas.microsoft.com/office/powerpoint/2010/main" val="859382731"/>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1 Title Slide, sub title, body text and image">
    <p:spTree>
      <p:nvGrpSpPr>
        <p:cNvPr id="1" name=""/>
        <p:cNvGrpSpPr/>
        <p:nvPr/>
      </p:nvGrpSpPr>
      <p:grpSpPr>
        <a:xfrm>
          <a:off x="0" y="0"/>
          <a:ext cx="0" cy="0"/>
          <a:chOff x="0" y="0"/>
          <a:chExt cx="0" cy="0"/>
        </a:xfrm>
      </p:grpSpPr>
      <p:sp>
        <p:nvSpPr>
          <p:cNvPr id="3" name="Text Placeholder 11">
            <a:extLst>
              <a:ext uri="{FF2B5EF4-FFF2-40B4-BE49-F238E27FC236}">
                <a16:creationId xmlns:a16="http://schemas.microsoft.com/office/drawing/2014/main" id="{83FE150E-7E6D-164C-92B6-538B0970C064}"/>
              </a:ext>
            </a:extLst>
          </p:cNvPr>
          <p:cNvSpPr>
            <a:spLocks noGrp="1"/>
          </p:cNvSpPr>
          <p:nvPr>
            <p:ph type="body" sz="quarter" idx="10" hasCustomPrompt="1"/>
          </p:nvPr>
        </p:nvSpPr>
        <p:spPr>
          <a:xfrm>
            <a:off x="1420238" y="1221457"/>
            <a:ext cx="4330322" cy="444783"/>
          </a:xfrm>
          <a:prstGeom prst="rect">
            <a:avLst/>
          </a:prstGeom>
        </p:spPr>
        <p:txBody>
          <a:bodyPr/>
          <a:lstStyle>
            <a:lvl1pPr marL="0" indent="0">
              <a:buNone/>
              <a:defRPr sz="3200" b="1" i="0">
                <a:latin typeface="BA Raleway ExtraBold 2.0" panose="020B0503030101060003"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GB"/>
              <a:t>Title</a:t>
            </a:r>
          </a:p>
        </p:txBody>
      </p:sp>
      <p:sp>
        <p:nvSpPr>
          <p:cNvPr id="4" name="Text Placeholder 14">
            <a:extLst>
              <a:ext uri="{FF2B5EF4-FFF2-40B4-BE49-F238E27FC236}">
                <a16:creationId xmlns:a16="http://schemas.microsoft.com/office/drawing/2014/main" id="{2D08F585-CD33-7448-9064-AA1782A71E12}"/>
              </a:ext>
            </a:extLst>
          </p:cNvPr>
          <p:cNvSpPr>
            <a:spLocks noGrp="1"/>
          </p:cNvSpPr>
          <p:nvPr>
            <p:ph type="body" sz="quarter" idx="11" hasCustomPrompt="1"/>
          </p:nvPr>
        </p:nvSpPr>
        <p:spPr>
          <a:xfrm>
            <a:off x="1420238" y="2180588"/>
            <a:ext cx="4320162" cy="3948750"/>
          </a:xfrm>
          <a:prstGeom prst="rect">
            <a:avLst/>
          </a:prstGeom>
        </p:spPr>
        <p:txBody>
          <a:bodyPr/>
          <a:lstStyle>
            <a:lvl1pPr marL="0" indent="0">
              <a:buNone/>
              <a:defRPr sz="1000"/>
            </a:lvl1pPr>
          </a:lstStyle>
          <a:p>
            <a:pPr lvl="0"/>
            <a:r>
              <a:rPr lang="en-GB"/>
              <a:t>Body text</a:t>
            </a:r>
          </a:p>
        </p:txBody>
      </p:sp>
      <p:sp>
        <p:nvSpPr>
          <p:cNvPr id="5" name="Text Placeholder 18">
            <a:extLst>
              <a:ext uri="{FF2B5EF4-FFF2-40B4-BE49-F238E27FC236}">
                <a16:creationId xmlns:a16="http://schemas.microsoft.com/office/drawing/2014/main" id="{D6CC1D1E-AA93-0542-AF33-B96330FA30BA}"/>
              </a:ext>
            </a:extLst>
          </p:cNvPr>
          <p:cNvSpPr>
            <a:spLocks noGrp="1"/>
          </p:cNvSpPr>
          <p:nvPr>
            <p:ph type="body" sz="quarter" idx="12" hasCustomPrompt="1"/>
          </p:nvPr>
        </p:nvSpPr>
        <p:spPr>
          <a:xfrm>
            <a:off x="1422399" y="1676399"/>
            <a:ext cx="4314825" cy="497841"/>
          </a:xfrm>
          <a:prstGeom prst="rect">
            <a:avLst/>
          </a:prstGeom>
        </p:spPr>
        <p:txBody>
          <a:bodyPr/>
          <a:lstStyle>
            <a:lvl1pPr marL="0" indent="0">
              <a:buNone/>
              <a:defRPr b="0" i="0">
                <a:latin typeface="BA Raleway 2.0" panose="020B0503030101060003" pitchFamily="34" charset="77"/>
              </a:defRPr>
            </a:lvl1pPr>
          </a:lstStyle>
          <a:p>
            <a:r>
              <a:rPr lang="en-GB" sz="2800">
                <a:latin typeface="BA Raleway" panose="020B0503030101060003" pitchFamily="34" charset="0"/>
              </a:rPr>
              <a:t>Sub title</a:t>
            </a:r>
          </a:p>
        </p:txBody>
      </p:sp>
      <p:pic>
        <p:nvPicPr>
          <p:cNvPr id="6" name="Picture 5">
            <a:extLst>
              <a:ext uri="{FF2B5EF4-FFF2-40B4-BE49-F238E27FC236}">
                <a16:creationId xmlns:a16="http://schemas.microsoft.com/office/drawing/2014/main" id="{0776B07B-4CC3-9348-B766-2C125C93BC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3170" y="6151286"/>
            <a:ext cx="341740" cy="187857"/>
          </a:xfrm>
          <a:prstGeom prst="rect">
            <a:avLst/>
          </a:prstGeom>
        </p:spPr>
      </p:pic>
      <p:sp>
        <p:nvSpPr>
          <p:cNvPr id="9" name="Picture Placeholder 8">
            <a:extLst>
              <a:ext uri="{FF2B5EF4-FFF2-40B4-BE49-F238E27FC236}">
                <a16:creationId xmlns:a16="http://schemas.microsoft.com/office/drawing/2014/main" id="{D3EBB74D-64E7-0E40-8383-1A7B4D54D155}"/>
              </a:ext>
            </a:extLst>
          </p:cNvPr>
          <p:cNvSpPr>
            <a:spLocks noGrp="1"/>
          </p:cNvSpPr>
          <p:nvPr>
            <p:ph type="pic" sz="quarter" idx="14" hasCustomPrompt="1"/>
          </p:nvPr>
        </p:nvSpPr>
        <p:spPr>
          <a:xfrm>
            <a:off x="6925733" y="2158409"/>
            <a:ext cx="4355042" cy="3795824"/>
          </a:xfrm>
          <a:prstGeom prst="rect">
            <a:avLst/>
          </a:prstGeom>
        </p:spPr>
        <p:txBody>
          <a:bodyPr/>
          <a:lstStyle>
            <a:lvl1pPr marL="0" indent="0">
              <a:lnSpc>
                <a:spcPct val="100000"/>
              </a:lnSpc>
              <a:buNone/>
              <a:defRPr sz="1000">
                <a:solidFill>
                  <a:schemeClr val="tx1"/>
                </a:solidFill>
              </a:defRPr>
            </a:lvl1pPr>
          </a:lstStyle>
          <a:p>
            <a:r>
              <a:rPr lang="en-GB"/>
              <a:t>Click to add the product visual.</a:t>
            </a:r>
          </a:p>
        </p:txBody>
      </p:sp>
    </p:spTree>
    <p:extLst>
      <p:ext uri="{BB962C8B-B14F-4D97-AF65-F5344CB8AC3E}">
        <p14:creationId xmlns:p14="http://schemas.microsoft.com/office/powerpoint/2010/main" val="11721569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1">
    <p:bg>
      <p:bgPr>
        <a:solidFill>
          <a:schemeClr val="bg1"/>
        </a:solid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E22E15C3-C2A6-DC48-80F6-132467E90B39}"/>
              </a:ext>
            </a:extLst>
          </p:cNvPr>
          <p:cNvSpPr>
            <a:spLocks noGrp="1"/>
          </p:cNvSpPr>
          <p:nvPr>
            <p:ph idx="1" hasCustomPrompt="1"/>
          </p:nvPr>
        </p:nvSpPr>
        <p:spPr>
          <a:xfrm>
            <a:off x="217449" y="1180060"/>
            <a:ext cx="1042290" cy="2971902"/>
          </a:xfrm>
          <a:prstGeom prst="rect">
            <a:avLst/>
          </a:prstGeom>
        </p:spPr>
        <p:txBody>
          <a:bodyPr lIns="0" tIns="0" rIns="0" bIns="0" anchor="t">
            <a:noAutofit/>
          </a:bodyPr>
          <a:lstStyle>
            <a:lvl1pPr marL="0" indent="0">
              <a:lnSpc>
                <a:spcPct val="100000"/>
              </a:lnSpc>
              <a:buNone/>
              <a:defRPr sz="4400" b="0" i="0">
                <a:ln w="12700">
                  <a:solidFill>
                    <a:srgbClr val="042315"/>
                  </a:solidFill>
                </a:ln>
                <a:noFill/>
                <a:latin typeface="Arial" panose="020B0604020202020204" pitchFamily="34" charset="0"/>
              </a:defRPr>
            </a:lvl1pPr>
          </a:lstStyle>
          <a:p>
            <a:pPr lvl="0"/>
            <a:r>
              <a:rPr lang="en-US"/>
              <a:t>01</a:t>
            </a:r>
          </a:p>
          <a:p>
            <a:pPr lvl="0"/>
            <a:r>
              <a:rPr lang="en-US"/>
              <a:t>02</a:t>
            </a:r>
          </a:p>
          <a:p>
            <a:pPr lvl="0"/>
            <a:r>
              <a:rPr lang="en-US"/>
              <a:t>03</a:t>
            </a:r>
          </a:p>
          <a:p>
            <a:pPr lvl="0"/>
            <a:r>
              <a:rPr lang="en-US"/>
              <a:t>04</a:t>
            </a:r>
          </a:p>
        </p:txBody>
      </p:sp>
      <p:sp>
        <p:nvSpPr>
          <p:cNvPr id="8" name="Content Placeholder 2">
            <a:extLst>
              <a:ext uri="{FF2B5EF4-FFF2-40B4-BE49-F238E27FC236}">
                <a16:creationId xmlns:a16="http://schemas.microsoft.com/office/drawing/2014/main" id="{68351100-00A3-BB45-901F-81B0F8E8E0ED}"/>
              </a:ext>
            </a:extLst>
          </p:cNvPr>
          <p:cNvSpPr>
            <a:spLocks noGrp="1"/>
          </p:cNvSpPr>
          <p:nvPr>
            <p:ph idx="13" hasCustomPrompt="1"/>
          </p:nvPr>
        </p:nvSpPr>
        <p:spPr>
          <a:xfrm>
            <a:off x="1512849" y="1180059"/>
            <a:ext cx="7420028" cy="4222537"/>
          </a:xfrm>
          <a:prstGeom prst="rect">
            <a:avLst/>
          </a:prstGeom>
        </p:spPr>
        <p:txBody>
          <a:bodyPr lIns="0" tIns="0" rIns="0" bIns="0" anchor="t">
            <a:noAutofit/>
          </a:bodyPr>
          <a:lstStyle>
            <a:lvl1pPr marL="0" indent="0">
              <a:lnSpc>
                <a:spcPct val="100000"/>
              </a:lnSpc>
              <a:buNone/>
              <a:defRPr sz="4400" b="0" i="0">
                <a:ln w="12700">
                  <a:noFill/>
                </a:ln>
                <a:solidFill>
                  <a:srgbClr val="042315"/>
                </a:solidFill>
                <a:latin typeface="Arial" panose="020B0604020202020204" pitchFamily="34" charset="0"/>
              </a:defRPr>
            </a:lvl1pPr>
          </a:lstStyle>
          <a:p>
            <a:pPr lvl="0"/>
            <a:r>
              <a:rPr lang="en-US"/>
              <a:t>Chapter</a:t>
            </a:r>
          </a:p>
          <a:p>
            <a:pPr lvl="0"/>
            <a:r>
              <a:rPr lang="en-US"/>
              <a:t>Chapter</a:t>
            </a:r>
          </a:p>
          <a:p>
            <a:pPr lvl="0"/>
            <a:r>
              <a:rPr lang="en-US"/>
              <a:t>Chapter</a:t>
            </a:r>
          </a:p>
          <a:p>
            <a:pPr lvl="0"/>
            <a:r>
              <a:rPr lang="en-US"/>
              <a:t>Chapter</a:t>
            </a:r>
          </a:p>
        </p:txBody>
      </p:sp>
      <p:pic>
        <p:nvPicPr>
          <p:cNvPr id="7" name="Picture 6" descr="Logo&#10;&#10;Description automatically generated">
            <a:extLst>
              <a:ext uri="{FF2B5EF4-FFF2-40B4-BE49-F238E27FC236}">
                <a16:creationId xmlns:a16="http://schemas.microsoft.com/office/drawing/2014/main" id="{16B62E10-C52F-FD49-B291-720A2576A453}"/>
              </a:ext>
            </a:extLst>
          </p:cNvPr>
          <p:cNvPicPr>
            <a:picLocks noChangeAspect="1"/>
          </p:cNvPicPr>
          <p:nvPr userDrawn="1"/>
        </p:nvPicPr>
        <p:blipFill>
          <a:blip r:embed="rId2"/>
          <a:stretch>
            <a:fillRect/>
          </a:stretch>
        </p:blipFill>
        <p:spPr>
          <a:xfrm>
            <a:off x="232558" y="6343599"/>
            <a:ext cx="730344" cy="232383"/>
          </a:xfrm>
          <a:prstGeom prst="rect">
            <a:avLst/>
          </a:prstGeom>
        </p:spPr>
      </p:pic>
      <p:sp>
        <p:nvSpPr>
          <p:cNvPr id="10" name="Title Placeholder 1">
            <a:extLst>
              <a:ext uri="{FF2B5EF4-FFF2-40B4-BE49-F238E27FC236}">
                <a16:creationId xmlns:a16="http://schemas.microsoft.com/office/drawing/2014/main" id="{88451C69-4432-45D6-BB5C-72DFA0297BCE}"/>
              </a:ext>
            </a:extLst>
          </p:cNvPr>
          <p:cNvSpPr>
            <a:spLocks noGrp="1"/>
          </p:cNvSpPr>
          <p:nvPr>
            <p:ph type="title" hasCustomPrompt="1"/>
          </p:nvPr>
        </p:nvSpPr>
        <p:spPr>
          <a:xfrm>
            <a:off x="228600" y="328846"/>
            <a:ext cx="5410200" cy="393473"/>
          </a:xfrm>
          <a:prstGeom prst="rect">
            <a:avLst/>
          </a:prstGeom>
        </p:spPr>
        <p:txBody>
          <a:bodyPr vert="horz" lIns="0" tIns="0" rIns="0" bIns="0" rtlCol="0" anchor="t">
            <a:noAutofit/>
          </a:bodyPr>
          <a:lstStyle>
            <a:lvl1pPr>
              <a:defRPr b="0" i="0">
                <a:solidFill>
                  <a:srgbClr val="042315"/>
                </a:solidFill>
                <a:latin typeface="Arial" panose="020B0604020202020204" pitchFamily="34" charset="0"/>
              </a:defRPr>
            </a:lvl1pPr>
          </a:lstStyle>
          <a:p>
            <a:r>
              <a:rPr lang="en-US"/>
              <a:t>Agenda</a:t>
            </a:r>
          </a:p>
        </p:txBody>
      </p:sp>
    </p:spTree>
    <p:extLst>
      <p:ext uri="{BB962C8B-B14F-4D97-AF65-F5344CB8AC3E}">
        <p14:creationId xmlns:p14="http://schemas.microsoft.com/office/powerpoint/2010/main" val="1788299057"/>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2">
    <p:bg>
      <p:bgPr>
        <a:solidFill>
          <a:schemeClr val="bg2"/>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A5CDD57-D1A6-D140-B3A1-649C3BED6ACE}"/>
              </a:ext>
            </a:extLst>
          </p:cNvPr>
          <p:cNvSpPr>
            <a:spLocks noGrp="1"/>
          </p:cNvSpPr>
          <p:nvPr>
            <p:ph idx="1" hasCustomPrompt="1"/>
          </p:nvPr>
        </p:nvSpPr>
        <p:spPr>
          <a:xfrm>
            <a:off x="216250" y="1180060"/>
            <a:ext cx="1042290" cy="2971902"/>
          </a:xfrm>
          <a:prstGeom prst="rect">
            <a:avLst/>
          </a:prstGeom>
        </p:spPr>
        <p:txBody>
          <a:bodyPr lIns="0" tIns="0" rIns="0" bIns="0" anchor="t">
            <a:noAutofit/>
          </a:bodyPr>
          <a:lstStyle>
            <a:lvl1pPr marL="0" indent="0">
              <a:lnSpc>
                <a:spcPct val="100000"/>
              </a:lnSpc>
              <a:buNone/>
              <a:defRPr sz="4400" b="0" i="0">
                <a:ln w="12700">
                  <a:solidFill>
                    <a:srgbClr val="3D3C3C"/>
                  </a:solidFill>
                </a:ln>
                <a:noFill/>
                <a:latin typeface="Arial" panose="020B0604020202020204" pitchFamily="34" charset="0"/>
              </a:defRPr>
            </a:lvl1pPr>
          </a:lstStyle>
          <a:p>
            <a:pPr lvl="0"/>
            <a:r>
              <a:rPr lang="en-US"/>
              <a:t>01</a:t>
            </a:r>
          </a:p>
          <a:p>
            <a:pPr lvl="0"/>
            <a:r>
              <a:rPr lang="en-US"/>
              <a:t>02</a:t>
            </a:r>
          </a:p>
          <a:p>
            <a:pPr lvl="0"/>
            <a:r>
              <a:rPr lang="en-US"/>
              <a:t>03</a:t>
            </a:r>
          </a:p>
          <a:p>
            <a:pPr lvl="0"/>
            <a:r>
              <a:rPr lang="en-US"/>
              <a:t>04</a:t>
            </a:r>
          </a:p>
        </p:txBody>
      </p:sp>
      <p:sp>
        <p:nvSpPr>
          <p:cNvPr id="11" name="Content Placeholder 2">
            <a:extLst>
              <a:ext uri="{FF2B5EF4-FFF2-40B4-BE49-F238E27FC236}">
                <a16:creationId xmlns:a16="http://schemas.microsoft.com/office/drawing/2014/main" id="{49B6D032-5AFE-C842-B1D6-D212C39ED609}"/>
              </a:ext>
            </a:extLst>
          </p:cNvPr>
          <p:cNvSpPr>
            <a:spLocks noGrp="1"/>
          </p:cNvSpPr>
          <p:nvPr>
            <p:ph idx="13" hasCustomPrompt="1"/>
          </p:nvPr>
        </p:nvSpPr>
        <p:spPr>
          <a:xfrm>
            <a:off x="1514894" y="1180059"/>
            <a:ext cx="7420028" cy="4222537"/>
          </a:xfrm>
          <a:prstGeom prst="rect">
            <a:avLst/>
          </a:prstGeom>
        </p:spPr>
        <p:txBody>
          <a:bodyPr lIns="0" tIns="0" rIns="0" bIns="0" anchor="t">
            <a:noAutofit/>
          </a:bodyPr>
          <a:lstStyle>
            <a:lvl1pPr marL="0" indent="0">
              <a:lnSpc>
                <a:spcPct val="100000"/>
              </a:lnSpc>
              <a:buNone/>
              <a:defRPr sz="4400" b="0" i="0">
                <a:ln w="12700">
                  <a:noFill/>
                </a:ln>
                <a:solidFill>
                  <a:srgbClr val="3D3C3C"/>
                </a:solidFill>
                <a:latin typeface="Arial" panose="020B0604020202020204" pitchFamily="34" charset="0"/>
              </a:defRPr>
            </a:lvl1pPr>
          </a:lstStyle>
          <a:p>
            <a:pPr lvl="0"/>
            <a:r>
              <a:rPr lang="en-US"/>
              <a:t>Chapter</a:t>
            </a:r>
          </a:p>
          <a:p>
            <a:pPr lvl="0"/>
            <a:r>
              <a:rPr lang="en-US"/>
              <a:t>Chapter</a:t>
            </a:r>
          </a:p>
          <a:p>
            <a:pPr lvl="0"/>
            <a:r>
              <a:rPr lang="en-US"/>
              <a:t>Chapter</a:t>
            </a:r>
          </a:p>
          <a:p>
            <a:pPr lvl="0"/>
            <a:r>
              <a:rPr lang="en-US"/>
              <a:t>Chapter</a:t>
            </a:r>
          </a:p>
        </p:txBody>
      </p:sp>
      <p:pic>
        <p:nvPicPr>
          <p:cNvPr id="6" name="Picture 5" descr="Logo&#10;&#10;Description automatically generated">
            <a:extLst>
              <a:ext uri="{FF2B5EF4-FFF2-40B4-BE49-F238E27FC236}">
                <a16:creationId xmlns:a16="http://schemas.microsoft.com/office/drawing/2014/main" id="{472CD8C4-0A34-E143-B218-38214025F087}"/>
              </a:ext>
            </a:extLst>
          </p:cNvPr>
          <p:cNvPicPr>
            <a:picLocks noChangeAspect="1"/>
          </p:cNvPicPr>
          <p:nvPr userDrawn="1"/>
        </p:nvPicPr>
        <p:blipFill>
          <a:blip r:embed="rId2"/>
          <a:stretch>
            <a:fillRect/>
          </a:stretch>
        </p:blipFill>
        <p:spPr>
          <a:xfrm>
            <a:off x="232558" y="6343599"/>
            <a:ext cx="730344" cy="232383"/>
          </a:xfrm>
          <a:prstGeom prst="rect">
            <a:avLst/>
          </a:prstGeom>
        </p:spPr>
      </p:pic>
      <p:sp>
        <p:nvSpPr>
          <p:cNvPr id="7" name="Title Placeholder 1">
            <a:extLst>
              <a:ext uri="{FF2B5EF4-FFF2-40B4-BE49-F238E27FC236}">
                <a16:creationId xmlns:a16="http://schemas.microsoft.com/office/drawing/2014/main" id="{2337892B-8722-4084-BE4B-618522AA50BF}"/>
              </a:ext>
            </a:extLst>
          </p:cNvPr>
          <p:cNvSpPr>
            <a:spLocks noGrp="1"/>
          </p:cNvSpPr>
          <p:nvPr>
            <p:ph type="title" hasCustomPrompt="1"/>
          </p:nvPr>
        </p:nvSpPr>
        <p:spPr>
          <a:xfrm>
            <a:off x="228600" y="328846"/>
            <a:ext cx="5410200" cy="393473"/>
          </a:xfrm>
          <a:prstGeom prst="rect">
            <a:avLst/>
          </a:prstGeom>
        </p:spPr>
        <p:txBody>
          <a:bodyPr vert="horz" lIns="0" tIns="0" rIns="0" bIns="0" rtlCol="0" anchor="t">
            <a:noAutofit/>
          </a:bodyPr>
          <a:lstStyle>
            <a:lvl1pPr>
              <a:defRPr b="0" i="0">
                <a:solidFill>
                  <a:srgbClr val="3D3C3C"/>
                </a:solidFill>
                <a:latin typeface="Arial" panose="020B0604020202020204" pitchFamily="34" charset="0"/>
              </a:defRPr>
            </a:lvl1pPr>
          </a:lstStyle>
          <a:p>
            <a:r>
              <a:rPr lang="en-US"/>
              <a:t>Agenda</a:t>
            </a:r>
          </a:p>
        </p:txBody>
      </p:sp>
    </p:spTree>
    <p:extLst>
      <p:ext uri="{BB962C8B-B14F-4D97-AF65-F5344CB8AC3E}">
        <p14:creationId xmlns:p14="http://schemas.microsoft.com/office/powerpoint/2010/main" val="1512158929"/>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3">
    <p:bg>
      <p:bgPr>
        <a:solidFill>
          <a:srgbClr val="DDEDEA"/>
        </a:solid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CAEB9F49-EEFB-174B-A4D2-63CE4B73D390}"/>
              </a:ext>
            </a:extLst>
          </p:cNvPr>
          <p:cNvSpPr>
            <a:spLocks noGrp="1"/>
          </p:cNvSpPr>
          <p:nvPr>
            <p:ph idx="1" hasCustomPrompt="1"/>
          </p:nvPr>
        </p:nvSpPr>
        <p:spPr>
          <a:xfrm>
            <a:off x="216250" y="1180060"/>
            <a:ext cx="1042290" cy="2971902"/>
          </a:xfrm>
          <a:prstGeom prst="rect">
            <a:avLst/>
          </a:prstGeom>
        </p:spPr>
        <p:txBody>
          <a:bodyPr lIns="0" tIns="0" rIns="0" bIns="0" anchor="t">
            <a:noAutofit/>
          </a:bodyPr>
          <a:lstStyle>
            <a:lvl1pPr marL="0" indent="0">
              <a:lnSpc>
                <a:spcPct val="100000"/>
              </a:lnSpc>
              <a:buNone/>
              <a:defRPr sz="4400" b="0" i="0">
                <a:ln w="12700">
                  <a:solidFill>
                    <a:schemeClr val="accent1"/>
                  </a:solidFill>
                </a:ln>
                <a:noFill/>
                <a:latin typeface="Arial" panose="020B0604020202020204" pitchFamily="34" charset="0"/>
              </a:defRPr>
            </a:lvl1pPr>
          </a:lstStyle>
          <a:p>
            <a:pPr lvl="0"/>
            <a:r>
              <a:rPr lang="en-US"/>
              <a:t>01</a:t>
            </a:r>
          </a:p>
          <a:p>
            <a:pPr lvl="0"/>
            <a:r>
              <a:rPr lang="en-US"/>
              <a:t>02</a:t>
            </a:r>
          </a:p>
          <a:p>
            <a:pPr lvl="0"/>
            <a:r>
              <a:rPr lang="en-US"/>
              <a:t>03</a:t>
            </a:r>
          </a:p>
          <a:p>
            <a:pPr lvl="0"/>
            <a:r>
              <a:rPr lang="en-US"/>
              <a:t>04</a:t>
            </a:r>
          </a:p>
        </p:txBody>
      </p:sp>
      <p:sp>
        <p:nvSpPr>
          <p:cNvPr id="13" name="Content Placeholder 2">
            <a:extLst>
              <a:ext uri="{FF2B5EF4-FFF2-40B4-BE49-F238E27FC236}">
                <a16:creationId xmlns:a16="http://schemas.microsoft.com/office/drawing/2014/main" id="{A3606B28-53C4-C149-A5FD-DC39EC1569C5}"/>
              </a:ext>
            </a:extLst>
          </p:cNvPr>
          <p:cNvSpPr>
            <a:spLocks noGrp="1"/>
          </p:cNvSpPr>
          <p:nvPr>
            <p:ph idx="13" hasCustomPrompt="1"/>
          </p:nvPr>
        </p:nvSpPr>
        <p:spPr>
          <a:xfrm>
            <a:off x="1514894" y="1180059"/>
            <a:ext cx="7420028" cy="4222537"/>
          </a:xfrm>
          <a:prstGeom prst="rect">
            <a:avLst/>
          </a:prstGeom>
        </p:spPr>
        <p:txBody>
          <a:bodyPr lIns="0" tIns="0" rIns="0" bIns="0" anchor="t">
            <a:noAutofit/>
          </a:bodyPr>
          <a:lstStyle>
            <a:lvl1pPr marL="0" indent="0">
              <a:lnSpc>
                <a:spcPct val="100000"/>
              </a:lnSpc>
              <a:buNone/>
              <a:defRPr sz="4400" b="0" i="0">
                <a:ln w="12700">
                  <a:noFill/>
                </a:ln>
                <a:solidFill>
                  <a:schemeClr val="accent1"/>
                </a:solidFill>
                <a:latin typeface="Arial" panose="020B0604020202020204" pitchFamily="34" charset="0"/>
              </a:defRPr>
            </a:lvl1pPr>
          </a:lstStyle>
          <a:p>
            <a:pPr lvl="0"/>
            <a:r>
              <a:rPr lang="en-US"/>
              <a:t>Chapter</a:t>
            </a:r>
          </a:p>
          <a:p>
            <a:pPr lvl="0"/>
            <a:r>
              <a:rPr lang="en-US"/>
              <a:t>Chapter</a:t>
            </a:r>
          </a:p>
          <a:p>
            <a:pPr lvl="0"/>
            <a:r>
              <a:rPr lang="en-US"/>
              <a:t>Chapter</a:t>
            </a:r>
          </a:p>
          <a:p>
            <a:pPr lvl="0"/>
            <a:r>
              <a:rPr lang="en-US"/>
              <a:t>Chapter</a:t>
            </a:r>
          </a:p>
        </p:txBody>
      </p:sp>
      <p:pic>
        <p:nvPicPr>
          <p:cNvPr id="6" name="Picture 5" descr="Logo&#10;&#10;Description automatically generated">
            <a:extLst>
              <a:ext uri="{FF2B5EF4-FFF2-40B4-BE49-F238E27FC236}">
                <a16:creationId xmlns:a16="http://schemas.microsoft.com/office/drawing/2014/main" id="{D8F8A693-D9D2-D042-8649-15F2C0B509C5}"/>
              </a:ext>
            </a:extLst>
          </p:cNvPr>
          <p:cNvPicPr>
            <a:picLocks noChangeAspect="1"/>
          </p:cNvPicPr>
          <p:nvPr userDrawn="1"/>
        </p:nvPicPr>
        <p:blipFill>
          <a:blip r:embed="rId2"/>
          <a:stretch>
            <a:fillRect/>
          </a:stretch>
        </p:blipFill>
        <p:spPr>
          <a:xfrm>
            <a:off x="232558" y="6343599"/>
            <a:ext cx="730344" cy="232383"/>
          </a:xfrm>
          <a:prstGeom prst="rect">
            <a:avLst/>
          </a:prstGeom>
        </p:spPr>
      </p:pic>
      <p:sp>
        <p:nvSpPr>
          <p:cNvPr id="7" name="Title Placeholder 1">
            <a:extLst>
              <a:ext uri="{FF2B5EF4-FFF2-40B4-BE49-F238E27FC236}">
                <a16:creationId xmlns:a16="http://schemas.microsoft.com/office/drawing/2014/main" id="{C63CC257-99FA-4AE1-ADB7-A1565E4EDD32}"/>
              </a:ext>
            </a:extLst>
          </p:cNvPr>
          <p:cNvSpPr>
            <a:spLocks noGrp="1"/>
          </p:cNvSpPr>
          <p:nvPr>
            <p:ph type="title" hasCustomPrompt="1"/>
          </p:nvPr>
        </p:nvSpPr>
        <p:spPr>
          <a:xfrm>
            <a:off x="228600" y="328846"/>
            <a:ext cx="5410200" cy="393473"/>
          </a:xfrm>
          <a:prstGeom prst="rect">
            <a:avLst/>
          </a:prstGeom>
        </p:spPr>
        <p:txBody>
          <a:bodyPr vert="horz" lIns="0" tIns="0" rIns="0" bIns="0" rtlCol="0" anchor="t">
            <a:noAutofit/>
          </a:bodyPr>
          <a:lstStyle>
            <a:lvl1pPr>
              <a:defRPr b="0" i="0">
                <a:solidFill>
                  <a:schemeClr val="accent1"/>
                </a:solidFill>
                <a:latin typeface="Arial" panose="020B0604020202020204" pitchFamily="34" charset="0"/>
              </a:defRPr>
            </a:lvl1pPr>
          </a:lstStyle>
          <a:p>
            <a:r>
              <a:rPr lang="en-US"/>
              <a:t>Agenda</a:t>
            </a:r>
          </a:p>
        </p:txBody>
      </p:sp>
    </p:spTree>
    <p:extLst>
      <p:ext uri="{BB962C8B-B14F-4D97-AF65-F5344CB8AC3E}">
        <p14:creationId xmlns:p14="http://schemas.microsoft.com/office/powerpoint/2010/main" val="1337000316"/>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AB9055CB-6CA5-2D49-B09E-1EA176EAB536}"/>
              </a:ext>
            </a:extLst>
          </p:cNvPr>
          <p:cNvSpPr>
            <a:spLocks noGrp="1"/>
          </p:cNvSpPr>
          <p:nvPr>
            <p:ph type="body" sz="quarter" idx="26" hasCustomPrompt="1"/>
          </p:nvPr>
        </p:nvSpPr>
        <p:spPr>
          <a:xfrm>
            <a:off x="224040" y="1877234"/>
            <a:ext cx="8919959" cy="3519811"/>
          </a:xfrm>
          <a:prstGeom prst="rect">
            <a:avLst/>
          </a:prstGeom>
        </p:spPr>
        <p:txBody>
          <a:bodyPr lIns="0" tIns="0" rIns="0" bIns="0">
            <a:noAutofit/>
          </a:bodyPr>
          <a:lstStyle>
            <a:lvl1pPr marL="0" indent="0">
              <a:lnSpc>
                <a:spcPct val="100000"/>
              </a:lnSpc>
              <a:buNone/>
              <a:defRPr sz="1400" b="0" i="0">
                <a:solidFill>
                  <a:srgbClr val="3D3C3C"/>
                </a:solidFill>
                <a:latin typeface="Arial" panose="020B0604020202020204" pitchFamily="34" charset="0"/>
                <a:cs typeface="Arial" panose="020B0604020202020204" pitchFamily="34" charset="0"/>
              </a:defRPr>
            </a:lvl1pPr>
            <a:lvl2pPr marL="457200" indent="0">
              <a:buNone/>
              <a:defRPr sz="1600">
                <a:solidFill>
                  <a:schemeClr val="tx2"/>
                </a:solidFill>
                <a:latin typeface="TWK Everett" panose="020B0204000000000000" pitchFamily="34" charset="77"/>
                <a:cs typeface="Arial" panose="020B0604020202020204" pitchFamily="34" charset="0"/>
              </a:defRPr>
            </a:lvl2pPr>
            <a:lvl3pPr marL="914400" indent="0">
              <a:buNone/>
              <a:defRPr sz="1400">
                <a:solidFill>
                  <a:schemeClr val="tx2"/>
                </a:solidFill>
                <a:latin typeface="TWK Everett" panose="020B0204000000000000" pitchFamily="34" charset="77"/>
                <a:cs typeface="Arial" panose="020B0604020202020204" pitchFamily="34" charset="0"/>
              </a:defRPr>
            </a:lvl3pPr>
            <a:lvl4pPr marL="1371600" indent="0">
              <a:buNone/>
              <a:defRPr sz="1200">
                <a:solidFill>
                  <a:schemeClr val="tx2"/>
                </a:solidFill>
                <a:latin typeface="TWK Everett" panose="020B0204000000000000" pitchFamily="34" charset="77"/>
                <a:cs typeface="Arial" panose="020B0604020202020204" pitchFamily="34" charset="0"/>
              </a:defRPr>
            </a:lvl4pPr>
            <a:lvl5pPr marL="1828800" indent="0">
              <a:buNone/>
              <a:defRPr sz="1200">
                <a:solidFill>
                  <a:schemeClr val="tx2"/>
                </a:solidFill>
                <a:latin typeface="TWK Everett" panose="020B0204000000000000" pitchFamily="34" charset="77"/>
                <a:cs typeface="Arial" panose="020B0604020202020204" pitchFamily="34" charset="0"/>
              </a:defRPr>
            </a:lvl5pPr>
          </a:lstStyle>
          <a:p>
            <a:pPr lvl="0"/>
            <a:r>
              <a:rPr lang="en-US"/>
              <a:t>Add body text here</a:t>
            </a:r>
          </a:p>
        </p:txBody>
      </p:sp>
      <p:sp>
        <p:nvSpPr>
          <p:cNvPr id="7" name="Text Placeholder 11">
            <a:extLst>
              <a:ext uri="{FF2B5EF4-FFF2-40B4-BE49-F238E27FC236}">
                <a16:creationId xmlns:a16="http://schemas.microsoft.com/office/drawing/2014/main" id="{EF1E4B41-BB92-7648-895C-DEDFFB103A50}"/>
              </a:ext>
            </a:extLst>
          </p:cNvPr>
          <p:cNvSpPr>
            <a:spLocks noGrp="1"/>
          </p:cNvSpPr>
          <p:nvPr>
            <p:ph type="body" sz="quarter" idx="19" hasCustomPrompt="1"/>
          </p:nvPr>
        </p:nvSpPr>
        <p:spPr>
          <a:xfrm>
            <a:off x="228600" y="1547793"/>
            <a:ext cx="8915400" cy="269093"/>
          </a:xfrm>
          <a:prstGeom prst="rect">
            <a:avLst/>
          </a:prstGeom>
        </p:spPr>
        <p:txBody>
          <a:bodyPr lIns="0" tIns="0" rIns="0" bIns="0">
            <a:noAutofit/>
          </a:bodyPr>
          <a:lstStyle>
            <a:lvl1pPr marL="0" indent="0" algn="l">
              <a:lnSpc>
                <a:spcPct val="100000"/>
              </a:lnSpc>
              <a:buNone/>
              <a:defRPr sz="1400" b="1" i="0" spc="0">
                <a:solidFill>
                  <a:srgbClr val="FF462D"/>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Subheading</a:t>
            </a:r>
            <a:endParaRPr lang="en-MX"/>
          </a:p>
        </p:txBody>
      </p:sp>
      <p:sp>
        <p:nvSpPr>
          <p:cNvPr id="12" name="Slide Number Placeholder 5">
            <a:extLst>
              <a:ext uri="{FF2B5EF4-FFF2-40B4-BE49-F238E27FC236}">
                <a16:creationId xmlns:a16="http://schemas.microsoft.com/office/drawing/2014/main" id="{FF83831B-2B67-404C-B3E8-D5CB13190CA4}"/>
              </a:ext>
            </a:extLst>
          </p:cNvPr>
          <p:cNvSpPr>
            <a:spLocks noGrp="1"/>
          </p:cNvSpPr>
          <p:nvPr>
            <p:ph type="sldNum" sz="quarter" idx="4"/>
          </p:nvPr>
        </p:nvSpPr>
        <p:spPr>
          <a:xfrm>
            <a:off x="11714480" y="6317405"/>
            <a:ext cx="257355" cy="215947"/>
          </a:xfrm>
          <a:prstGeom prst="rect">
            <a:avLst/>
          </a:prstGeom>
        </p:spPr>
        <p:txBody>
          <a:bodyPr lIns="0" tIns="0" rIns="0" bIns="0" numCol="1" anchor="b">
            <a:noAutofit/>
          </a:bodyPr>
          <a:lstStyle>
            <a:lvl1pPr algn="r">
              <a:defRPr sz="700" b="0" i="0">
                <a:solidFill>
                  <a:schemeClr val="tx2"/>
                </a:solidFill>
                <a:latin typeface="Arial" panose="020B0604020202020204" pitchFamily="34" charset="0"/>
              </a:defRPr>
            </a:lvl1pPr>
          </a:lstStyle>
          <a:p>
            <a:fld id="{BB55D76A-9B6E-CD41-ABBE-F6C938295BAD}" type="slidenum">
              <a:rPr lang="en-US" smtClean="0"/>
              <a:pPr/>
              <a:t>‹#›</a:t>
            </a:fld>
            <a:endParaRPr lang="en-US"/>
          </a:p>
        </p:txBody>
      </p:sp>
      <p:sp>
        <p:nvSpPr>
          <p:cNvPr id="8" name="Title 1">
            <a:extLst>
              <a:ext uri="{FF2B5EF4-FFF2-40B4-BE49-F238E27FC236}">
                <a16:creationId xmlns:a16="http://schemas.microsoft.com/office/drawing/2014/main" id="{F4AD4E55-E6CF-F841-99F9-E121A40D8EF9}"/>
              </a:ext>
            </a:extLst>
          </p:cNvPr>
          <p:cNvSpPr>
            <a:spLocks noGrp="1"/>
          </p:cNvSpPr>
          <p:nvPr>
            <p:ph type="title" hasCustomPrompt="1"/>
          </p:nvPr>
        </p:nvSpPr>
        <p:spPr>
          <a:xfrm>
            <a:off x="228599" y="292608"/>
            <a:ext cx="10439401" cy="281078"/>
          </a:xfrm>
        </p:spPr>
        <p:txBody>
          <a:bodyPr>
            <a:noAutofit/>
          </a:bodyPr>
          <a:lstStyle>
            <a:lvl1pPr>
              <a:lnSpc>
                <a:spcPct val="100000"/>
              </a:lnSpc>
              <a:defRPr sz="2400" b="0" i="0">
                <a:solidFill>
                  <a:srgbClr val="FF462D"/>
                </a:solidFill>
                <a:latin typeface="Arial" panose="020B0604020202020204" pitchFamily="34" charset="0"/>
              </a:defRPr>
            </a:lvl1pPr>
          </a:lstStyle>
          <a:p>
            <a:r>
              <a:rPr lang="en-US"/>
              <a:t>Add heading here</a:t>
            </a:r>
          </a:p>
        </p:txBody>
      </p:sp>
      <p:sp>
        <p:nvSpPr>
          <p:cNvPr id="9" name="Text Placeholder 57">
            <a:extLst>
              <a:ext uri="{FF2B5EF4-FFF2-40B4-BE49-F238E27FC236}">
                <a16:creationId xmlns:a16="http://schemas.microsoft.com/office/drawing/2014/main" id="{3491A4E1-2738-2E47-9931-2F2B8353CDC0}"/>
              </a:ext>
            </a:extLst>
          </p:cNvPr>
          <p:cNvSpPr>
            <a:spLocks noGrp="1"/>
          </p:cNvSpPr>
          <p:nvPr>
            <p:ph type="body" sz="quarter" idx="27" hasCustomPrompt="1"/>
          </p:nvPr>
        </p:nvSpPr>
        <p:spPr>
          <a:xfrm>
            <a:off x="228600" y="841248"/>
            <a:ext cx="10439966" cy="310833"/>
          </a:xfrm>
          <a:prstGeom prst="rect">
            <a:avLst/>
          </a:prstGeom>
        </p:spPr>
        <p:txBody>
          <a:bodyPr vert="horz" lIns="0" tIns="0" rIns="0" bIns="0" rtlCol="0" anchor="t">
            <a:noAutofit/>
          </a:bodyPr>
          <a:lstStyle>
            <a:lvl1pPr marL="0" indent="0">
              <a:lnSpc>
                <a:spcPct val="100000"/>
              </a:lnSpc>
              <a:spcBef>
                <a:spcPct val="0"/>
              </a:spcBef>
              <a:buFont typeface="Arial" panose="020B0604020202020204" pitchFamily="34" charset="0"/>
              <a:buNone/>
              <a:defRPr lang="en-US" sz="1400" b="0" i="0" dirty="0" smtClean="0">
                <a:solidFill>
                  <a:srgbClr val="3D3C3C"/>
                </a:solidFill>
                <a:latin typeface="Arial" panose="020B0604020202020204" pitchFamily="34" charset="0"/>
              </a:defRPr>
            </a:lvl1pPr>
            <a:lvl2pPr>
              <a:defRPr lang="en-US" dirty="0" smtClean="0"/>
            </a:lvl2pPr>
            <a:lvl3pPr>
              <a:defRPr lang="en-US" dirty="0" smtClean="0"/>
            </a:lvl3pPr>
            <a:lvl4pPr>
              <a:defRPr lang="en-US" dirty="0" smtClean="0"/>
            </a:lvl4pPr>
            <a:lvl5pPr>
              <a:defRPr lang="en-US" dirty="0"/>
            </a:lvl5pPr>
          </a:lstStyle>
          <a:p>
            <a:pPr marL="228600" lvl="0" indent="-228600">
              <a:spcBef>
                <a:spcPct val="0"/>
              </a:spcBef>
            </a:pPr>
            <a:r>
              <a:rPr lang="en-US"/>
              <a:t>Add subheading here</a:t>
            </a:r>
          </a:p>
        </p:txBody>
      </p:sp>
    </p:spTree>
    <p:extLst>
      <p:ext uri="{BB962C8B-B14F-4D97-AF65-F5344CB8AC3E}">
        <p14:creationId xmlns:p14="http://schemas.microsoft.com/office/powerpoint/2010/main" val="8338566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pic>
        <p:nvPicPr>
          <p:cNvPr id="13" name="Picture 12" descr="Logo&#10;&#10;Description automatically generated">
            <a:extLst>
              <a:ext uri="{FF2B5EF4-FFF2-40B4-BE49-F238E27FC236}">
                <a16:creationId xmlns:a16="http://schemas.microsoft.com/office/drawing/2014/main" id="{201E37A0-70AA-D848-AB2D-6A28A2837604}"/>
              </a:ext>
            </a:extLst>
          </p:cNvPr>
          <p:cNvPicPr>
            <a:picLocks noChangeAspect="1"/>
          </p:cNvPicPr>
          <p:nvPr userDrawn="1"/>
        </p:nvPicPr>
        <p:blipFill>
          <a:blip r:embed="rId2"/>
          <a:stretch>
            <a:fillRect/>
          </a:stretch>
        </p:blipFill>
        <p:spPr>
          <a:xfrm>
            <a:off x="232558" y="6343599"/>
            <a:ext cx="730344" cy="232383"/>
          </a:xfrm>
          <a:prstGeom prst="rect">
            <a:avLst/>
          </a:prstGeom>
        </p:spPr>
      </p:pic>
      <p:sp>
        <p:nvSpPr>
          <p:cNvPr id="12" name="Slide Number Placeholder 5">
            <a:extLst>
              <a:ext uri="{FF2B5EF4-FFF2-40B4-BE49-F238E27FC236}">
                <a16:creationId xmlns:a16="http://schemas.microsoft.com/office/drawing/2014/main" id="{B332EC71-5381-9148-8B96-169025544174}"/>
              </a:ext>
            </a:extLst>
          </p:cNvPr>
          <p:cNvSpPr>
            <a:spLocks noGrp="1"/>
          </p:cNvSpPr>
          <p:nvPr>
            <p:ph type="sldNum" sz="quarter" idx="4"/>
          </p:nvPr>
        </p:nvSpPr>
        <p:spPr>
          <a:xfrm>
            <a:off x="11714480" y="6317405"/>
            <a:ext cx="257355" cy="215947"/>
          </a:xfrm>
          <a:prstGeom prst="rect">
            <a:avLst/>
          </a:prstGeom>
        </p:spPr>
        <p:txBody>
          <a:bodyPr lIns="0" tIns="0" rIns="0" bIns="0" numCol="1" anchor="b">
            <a:noAutofit/>
          </a:bodyPr>
          <a:lstStyle>
            <a:lvl1pPr algn="r">
              <a:defRPr sz="700" b="0" i="0">
                <a:solidFill>
                  <a:schemeClr val="tx2"/>
                </a:solidFill>
                <a:latin typeface="Arial" panose="020B0604020202020204" pitchFamily="34" charset="0"/>
              </a:defRPr>
            </a:lvl1pPr>
          </a:lstStyle>
          <a:p>
            <a:fld id="{BB55D76A-9B6E-CD41-ABBE-F6C938295BAD}" type="slidenum">
              <a:rPr lang="en-US" smtClean="0"/>
              <a:pPr/>
              <a:t>‹#›</a:t>
            </a:fld>
            <a:endParaRPr lang="en-US"/>
          </a:p>
        </p:txBody>
      </p:sp>
      <p:sp>
        <p:nvSpPr>
          <p:cNvPr id="8" name="Title 1">
            <a:extLst>
              <a:ext uri="{FF2B5EF4-FFF2-40B4-BE49-F238E27FC236}">
                <a16:creationId xmlns:a16="http://schemas.microsoft.com/office/drawing/2014/main" id="{4325DF76-6B8C-6247-8C8E-B05912AFEDBF}"/>
              </a:ext>
            </a:extLst>
          </p:cNvPr>
          <p:cNvSpPr>
            <a:spLocks noGrp="1"/>
          </p:cNvSpPr>
          <p:nvPr>
            <p:ph type="title" hasCustomPrompt="1"/>
          </p:nvPr>
        </p:nvSpPr>
        <p:spPr>
          <a:xfrm>
            <a:off x="228599" y="292608"/>
            <a:ext cx="10439401" cy="281078"/>
          </a:xfrm>
        </p:spPr>
        <p:txBody>
          <a:bodyPr>
            <a:noAutofit/>
          </a:bodyPr>
          <a:lstStyle>
            <a:lvl1pPr>
              <a:lnSpc>
                <a:spcPct val="100000"/>
              </a:lnSpc>
              <a:defRPr sz="2400" b="0" i="0">
                <a:solidFill>
                  <a:srgbClr val="FF462D"/>
                </a:solidFill>
                <a:latin typeface="Arial" panose="020B0604020202020204" pitchFamily="34" charset="0"/>
              </a:defRPr>
            </a:lvl1pPr>
          </a:lstStyle>
          <a:p>
            <a:r>
              <a:rPr lang="en-US"/>
              <a:t>Add heading here</a:t>
            </a:r>
          </a:p>
        </p:txBody>
      </p:sp>
      <p:sp>
        <p:nvSpPr>
          <p:cNvPr id="9" name="Text Placeholder 57">
            <a:extLst>
              <a:ext uri="{FF2B5EF4-FFF2-40B4-BE49-F238E27FC236}">
                <a16:creationId xmlns:a16="http://schemas.microsoft.com/office/drawing/2014/main" id="{233F615F-B089-8848-84F7-5A58B66697EE}"/>
              </a:ext>
            </a:extLst>
          </p:cNvPr>
          <p:cNvSpPr>
            <a:spLocks noGrp="1"/>
          </p:cNvSpPr>
          <p:nvPr>
            <p:ph type="body" sz="quarter" idx="28" hasCustomPrompt="1"/>
          </p:nvPr>
        </p:nvSpPr>
        <p:spPr>
          <a:xfrm>
            <a:off x="228600" y="841248"/>
            <a:ext cx="10439966" cy="310833"/>
          </a:xfrm>
          <a:prstGeom prst="rect">
            <a:avLst/>
          </a:prstGeom>
        </p:spPr>
        <p:txBody>
          <a:bodyPr vert="horz" lIns="0" tIns="0" rIns="0" bIns="0" rtlCol="0" anchor="t">
            <a:noAutofit/>
          </a:bodyPr>
          <a:lstStyle>
            <a:lvl1pPr marL="0" indent="0">
              <a:lnSpc>
                <a:spcPct val="100000"/>
              </a:lnSpc>
              <a:spcBef>
                <a:spcPct val="0"/>
              </a:spcBef>
              <a:buFont typeface="Arial" panose="020B0604020202020204" pitchFamily="34" charset="0"/>
              <a:buNone/>
              <a:defRPr lang="en-US" sz="1400" b="0" i="0" dirty="0" smtClean="0">
                <a:solidFill>
                  <a:srgbClr val="3D3C3C"/>
                </a:solidFill>
                <a:latin typeface="Arial" panose="020B0604020202020204" pitchFamily="34" charset="0"/>
              </a:defRPr>
            </a:lvl1pPr>
            <a:lvl2pPr>
              <a:defRPr lang="en-US" dirty="0" smtClean="0"/>
            </a:lvl2pPr>
            <a:lvl3pPr>
              <a:defRPr lang="en-US" dirty="0" smtClean="0"/>
            </a:lvl3pPr>
            <a:lvl4pPr>
              <a:defRPr lang="en-US" dirty="0" smtClean="0"/>
            </a:lvl4pPr>
            <a:lvl5pPr>
              <a:defRPr lang="en-US" dirty="0"/>
            </a:lvl5pPr>
          </a:lstStyle>
          <a:p>
            <a:pPr marL="228600" lvl="0" indent="-228600">
              <a:spcBef>
                <a:spcPct val="0"/>
              </a:spcBef>
            </a:pPr>
            <a:r>
              <a:rPr lang="en-US"/>
              <a:t>Add subheading here</a:t>
            </a:r>
          </a:p>
        </p:txBody>
      </p:sp>
      <p:sp>
        <p:nvSpPr>
          <p:cNvPr id="10" name="Text Placeholder 2">
            <a:extLst>
              <a:ext uri="{FF2B5EF4-FFF2-40B4-BE49-F238E27FC236}">
                <a16:creationId xmlns:a16="http://schemas.microsoft.com/office/drawing/2014/main" id="{F4380F95-3918-BA4C-BC4D-ADCD96FB2932}"/>
              </a:ext>
            </a:extLst>
          </p:cNvPr>
          <p:cNvSpPr>
            <a:spLocks noGrp="1"/>
          </p:cNvSpPr>
          <p:nvPr>
            <p:ph type="body" sz="quarter" idx="43" hasCustomPrompt="1"/>
          </p:nvPr>
        </p:nvSpPr>
        <p:spPr>
          <a:xfrm>
            <a:off x="228599" y="1669343"/>
            <a:ext cx="5638799" cy="3512255"/>
          </a:xfrm>
        </p:spPr>
        <p:txBody>
          <a:bodyPr/>
          <a:lstStyle>
            <a:lvl1pPr>
              <a:defRPr sz="1600">
                <a:solidFill>
                  <a:srgbClr val="3D3C3C"/>
                </a:solidFill>
              </a:defRPr>
            </a:lvl1pPr>
            <a:lvl2pPr>
              <a:defRPr sz="1600">
                <a:solidFill>
                  <a:srgbClr val="3D3C3C"/>
                </a:solidFill>
              </a:defRPr>
            </a:lvl2pPr>
            <a:lvl3pPr marL="698500" indent="-171450">
              <a:defRPr lang="en-US" sz="1600" b="0" i="0" kern="1200" dirty="0">
                <a:solidFill>
                  <a:srgbClr val="3D3C3C"/>
                </a:solidFill>
                <a:latin typeface="Arial" panose="020B0604020202020204" pitchFamily="34" charset="0"/>
                <a:ea typeface="Arial" panose="020B0604020202020204" pitchFamily="34" charset="0"/>
                <a:cs typeface="Arial" panose="020B0604020202020204" pitchFamily="34" charset="0"/>
              </a:defRPr>
            </a:lvl3pPr>
            <a:lvl4pPr>
              <a:defRPr sz="1600">
                <a:solidFill>
                  <a:srgbClr val="3D3C3C"/>
                </a:solidFill>
              </a:defRPr>
            </a:lvl4pPr>
            <a:lvl5pPr>
              <a:defRPr sz="1600">
                <a:solidFill>
                  <a:srgbClr val="3D3C3C"/>
                </a:solidFill>
              </a:defRPr>
            </a:lvl5pPr>
          </a:lstStyle>
          <a:p>
            <a:pPr lvl="0"/>
            <a:r>
              <a:rPr lang="en-US"/>
              <a:t>Add body text</a:t>
            </a:r>
          </a:p>
          <a:p>
            <a:pPr lvl="1"/>
            <a:r>
              <a:rPr lang="en-US"/>
              <a:t>Second level</a:t>
            </a:r>
          </a:p>
          <a:p>
            <a:pPr marL="690563" lvl="2" indent="-163513" algn="l" defTabSz="914400" rtl="0" eaLnBrk="1" latinLnBrk="0" hangingPunct="1">
              <a:lnSpc>
                <a:spcPct val="100000"/>
              </a:lnSpc>
              <a:spcBef>
                <a:spcPts val="500"/>
              </a:spcBef>
              <a:buClr>
                <a:srgbClr val="3D3C3C"/>
              </a:buClr>
              <a:buSzPct val="90000"/>
              <a:buFont typeface="Courier New" panose="02070309020205020404" pitchFamily="49" charset="0"/>
              <a:buChar char="o"/>
              <a:tabLst/>
            </a:pPr>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0776CF1F-CA46-624F-8E63-CB9A17D019FB}"/>
              </a:ext>
            </a:extLst>
          </p:cNvPr>
          <p:cNvSpPr>
            <a:spLocks noGrp="1"/>
          </p:cNvSpPr>
          <p:nvPr>
            <p:ph type="body" sz="quarter" idx="44" hasCustomPrompt="1"/>
          </p:nvPr>
        </p:nvSpPr>
        <p:spPr>
          <a:xfrm>
            <a:off x="6324599" y="1669343"/>
            <a:ext cx="5638799" cy="3512255"/>
          </a:xfrm>
        </p:spPr>
        <p:txBody>
          <a:bodyPr/>
          <a:lstStyle>
            <a:lvl1pPr>
              <a:defRPr sz="1600">
                <a:solidFill>
                  <a:srgbClr val="3D3C3C"/>
                </a:solidFill>
              </a:defRPr>
            </a:lvl1pPr>
            <a:lvl2pPr>
              <a:defRPr sz="1600">
                <a:solidFill>
                  <a:srgbClr val="3D3C3C"/>
                </a:solidFill>
              </a:defRPr>
            </a:lvl2pPr>
            <a:lvl3pPr marL="698500" indent="-171450">
              <a:defRPr lang="en-US" sz="1600" b="0" i="0" kern="1200" dirty="0">
                <a:solidFill>
                  <a:srgbClr val="3D3C3C"/>
                </a:solidFill>
                <a:latin typeface="Arial" panose="020B0604020202020204" pitchFamily="34" charset="0"/>
                <a:ea typeface="Arial" panose="020B0604020202020204" pitchFamily="34" charset="0"/>
                <a:cs typeface="Arial" panose="020B0604020202020204" pitchFamily="34" charset="0"/>
              </a:defRPr>
            </a:lvl3pPr>
            <a:lvl4pPr>
              <a:defRPr sz="1600">
                <a:solidFill>
                  <a:srgbClr val="3D3C3C"/>
                </a:solidFill>
              </a:defRPr>
            </a:lvl4pPr>
            <a:lvl5pPr>
              <a:defRPr sz="1600">
                <a:solidFill>
                  <a:srgbClr val="3D3C3C"/>
                </a:solidFill>
              </a:defRPr>
            </a:lvl5pPr>
          </a:lstStyle>
          <a:p>
            <a:pPr lvl="0"/>
            <a:r>
              <a:rPr lang="en-US"/>
              <a:t>Add body text</a:t>
            </a:r>
          </a:p>
          <a:p>
            <a:pPr lvl="1"/>
            <a:r>
              <a:rPr lang="en-US"/>
              <a:t>Second level</a:t>
            </a:r>
          </a:p>
          <a:p>
            <a:pPr marL="690563" lvl="2" indent="-163513" algn="l" defTabSz="914400" rtl="0" eaLnBrk="1" latinLnBrk="0" hangingPunct="1">
              <a:lnSpc>
                <a:spcPct val="100000"/>
              </a:lnSpc>
              <a:spcBef>
                <a:spcPts val="500"/>
              </a:spcBef>
              <a:buClr>
                <a:srgbClr val="3D3C3C"/>
              </a:buClr>
              <a:buSzPct val="90000"/>
              <a:buFont typeface="Courier New" panose="02070309020205020404" pitchFamily="49" charset="0"/>
              <a:buChar char="o"/>
              <a:tabLst/>
            </a:pPr>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03481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12" name="Text Placeholder 13">
            <a:extLst>
              <a:ext uri="{FF2B5EF4-FFF2-40B4-BE49-F238E27FC236}">
                <a16:creationId xmlns:a16="http://schemas.microsoft.com/office/drawing/2014/main" id="{CCFAC936-D591-9543-BA96-1E3C3173F97A}"/>
              </a:ext>
            </a:extLst>
          </p:cNvPr>
          <p:cNvSpPr>
            <a:spLocks noGrp="1"/>
          </p:cNvSpPr>
          <p:nvPr>
            <p:ph type="body" sz="quarter" idx="13" hasCustomPrompt="1"/>
          </p:nvPr>
        </p:nvSpPr>
        <p:spPr>
          <a:xfrm>
            <a:off x="1530598" y="1565195"/>
            <a:ext cx="3032115" cy="185678"/>
          </a:xfrm>
          <a:prstGeom prst="rect">
            <a:avLst/>
          </a:prstGeom>
        </p:spPr>
        <p:txBody>
          <a:bodyPr lIns="0" tIns="0" rIns="0" bIns="0" anchor="ctr">
            <a:noAutofit/>
          </a:bodyPr>
          <a:lstStyle>
            <a:lvl1pPr marL="0" indent="0">
              <a:buFont typeface="Arial" panose="020B0604020202020204" pitchFamily="34" charset="0"/>
              <a:buNone/>
              <a:defRPr sz="1400" b="1" i="0">
                <a:solidFill>
                  <a:srgbClr val="FF462D"/>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Subheading</a:t>
            </a:r>
          </a:p>
        </p:txBody>
      </p:sp>
      <p:sp>
        <p:nvSpPr>
          <p:cNvPr id="14" name="Text Placeholder 13">
            <a:extLst>
              <a:ext uri="{FF2B5EF4-FFF2-40B4-BE49-F238E27FC236}">
                <a16:creationId xmlns:a16="http://schemas.microsoft.com/office/drawing/2014/main" id="{16FEF210-22BD-C34B-8F6C-AE26E7B825A0}"/>
              </a:ext>
            </a:extLst>
          </p:cNvPr>
          <p:cNvSpPr>
            <a:spLocks noGrp="1"/>
          </p:cNvSpPr>
          <p:nvPr>
            <p:ph type="body" sz="quarter" idx="15" hasCustomPrompt="1"/>
          </p:nvPr>
        </p:nvSpPr>
        <p:spPr>
          <a:xfrm>
            <a:off x="7613401" y="1542911"/>
            <a:ext cx="3049872" cy="207962"/>
          </a:xfrm>
          <a:prstGeom prst="rect">
            <a:avLst/>
          </a:prstGeom>
        </p:spPr>
        <p:txBody>
          <a:bodyPr lIns="0" tIns="0" rIns="0" bIns="0" anchor="ctr">
            <a:noAutofit/>
          </a:bodyPr>
          <a:lstStyle>
            <a:lvl1pPr marL="0" indent="0">
              <a:buFont typeface="Arial" panose="020B0604020202020204" pitchFamily="34" charset="0"/>
              <a:buNone/>
              <a:defRPr sz="1400" b="1" i="0">
                <a:solidFill>
                  <a:srgbClr val="FF462D"/>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Subheading</a:t>
            </a:r>
          </a:p>
        </p:txBody>
      </p:sp>
      <p:sp>
        <p:nvSpPr>
          <p:cNvPr id="28" name="Text Placeholder 13">
            <a:extLst>
              <a:ext uri="{FF2B5EF4-FFF2-40B4-BE49-F238E27FC236}">
                <a16:creationId xmlns:a16="http://schemas.microsoft.com/office/drawing/2014/main" id="{DF74593B-DD8B-A549-B7F6-CA6CE7B4CA8D}"/>
              </a:ext>
            </a:extLst>
          </p:cNvPr>
          <p:cNvSpPr>
            <a:spLocks noGrp="1"/>
          </p:cNvSpPr>
          <p:nvPr>
            <p:ph type="body" sz="quarter" idx="28" hasCustomPrompt="1"/>
          </p:nvPr>
        </p:nvSpPr>
        <p:spPr>
          <a:xfrm>
            <a:off x="1530608" y="5015406"/>
            <a:ext cx="3033977" cy="207962"/>
          </a:xfrm>
          <a:prstGeom prst="rect">
            <a:avLst/>
          </a:prstGeom>
        </p:spPr>
        <p:txBody>
          <a:bodyPr lIns="0" tIns="0" rIns="0" bIns="0" anchor="ctr">
            <a:noAutofit/>
          </a:bodyPr>
          <a:lstStyle>
            <a:lvl1pPr marL="0" indent="0">
              <a:buFont typeface="Arial" panose="020B0604020202020204" pitchFamily="34" charset="0"/>
              <a:buNone/>
              <a:defRPr sz="1400" b="1" i="0">
                <a:solidFill>
                  <a:srgbClr val="FF462D"/>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Subheading</a:t>
            </a:r>
          </a:p>
        </p:txBody>
      </p:sp>
      <p:sp>
        <p:nvSpPr>
          <p:cNvPr id="40" name="Text Placeholder 13">
            <a:extLst>
              <a:ext uri="{FF2B5EF4-FFF2-40B4-BE49-F238E27FC236}">
                <a16:creationId xmlns:a16="http://schemas.microsoft.com/office/drawing/2014/main" id="{AC9B3920-F627-8D4A-8EC7-F7F15F5934F0}"/>
              </a:ext>
            </a:extLst>
          </p:cNvPr>
          <p:cNvSpPr>
            <a:spLocks noGrp="1"/>
          </p:cNvSpPr>
          <p:nvPr>
            <p:ph type="body" sz="quarter" idx="33" hasCustomPrompt="1"/>
          </p:nvPr>
        </p:nvSpPr>
        <p:spPr>
          <a:xfrm>
            <a:off x="1530598" y="3274175"/>
            <a:ext cx="3032115" cy="185678"/>
          </a:xfrm>
          <a:prstGeom prst="rect">
            <a:avLst/>
          </a:prstGeom>
        </p:spPr>
        <p:txBody>
          <a:bodyPr lIns="0" tIns="0" rIns="0" bIns="0" anchor="ctr">
            <a:noAutofit/>
          </a:bodyPr>
          <a:lstStyle>
            <a:lvl1pPr marL="0" indent="0">
              <a:buFont typeface="Arial" panose="020B0604020202020204" pitchFamily="34" charset="0"/>
              <a:buNone/>
              <a:defRPr sz="1400" b="1" i="0">
                <a:solidFill>
                  <a:srgbClr val="FF462D"/>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Subheading</a:t>
            </a:r>
          </a:p>
        </p:txBody>
      </p:sp>
      <p:sp>
        <p:nvSpPr>
          <p:cNvPr id="42" name="Text Placeholder 13">
            <a:extLst>
              <a:ext uri="{FF2B5EF4-FFF2-40B4-BE49-F238E27FC236}">
                <a16:creationId xmlns:a16="http://schemas.microsoft.com/office/drawing/2014/main" id="{BDB30F7E-C25C-F643-8457-966A4E9EA430}"/>
              </a:ext>
            </a:extLst>
          </p:cNvPr>
          <p:cNvSpPr>
            <a:spLocks noGrp="1"/>
          </p:cNvSpPr>
          <p:nvPr>
            <p:ph type="body" sz="quarter" idx="35" hasCustomPrompt="1"/>
          </p:nvPr>
        </p:nvSpPr>
        <p:spPr>
          <a:xfrm>
            <a:off x="7613401" y="3259983"/>
            <a:ext cx="3049872" cy="207962"/>
          </a:xfrm>
          <a:prstGeom prst="rect">
            <a:avLst/>
          </a:prstGeom>
        </p:spPr>
        <p:txBody>
          <a:bodyPr lIns="0" tIns="0" rIns="0" bIns="0" anchor="ctr">
            <a:noAutofit/>
          </a:bodyPr>
          <a:lstStyle>
            <a:lvl1pPr marL="0" indent="0">
              <a:buFont typeface="Arial" panose="020B0604020202020204" pitchFamily="34" charset="0"/>
              <a:buNone/>
              <a:defRPr sz="1400" b="1" i="0">
                <a:solidFill>
                  <a:srgbClr val="FF462D"/>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Subheading</a:t>
            </a:r>
          </a:p>
        </p:txBody>
      </p:sp>
      <p:sp>
        <p:nvSpPr>
          <p:cNvPr id="46" name="Text Placeholder 13">
            <a:extLst>
              <a:ext uri="{FF2B5EF4-FFF2-40B4-BE49-F238E27FC236}">
                <a16:creationId xmlns:a16="http://schemas.microsoft.com/office/drawing/2014/main" id="{C34D65A6-934C-D74C-BB66-6AF877EEE449}"/>
              </a:ext>
            </a:extLst>
          </p:cNvPr>
          <p:cNvSpPr>
            <a:spLocks noGrp="1"/>
          </p:cNvSpPr>
          <p:nvPr>
            <p:ph type="body" sz="quarter" idx="39" hasCustomPrompt="1"/>
          </p:nvPr>
        </p:nvSpPr>
        <p:spPr>
          <a:xfrm>
            <a:off x="7613401" y="5015406"/>
            <a:ext cx="3049872" cy="207962"/>
          </a:xfrm>
          <a:prstGeom prst="rect">
            <a:avLst/>
          </a:prstGeom>
        </p:spPr>
        <p:txBody>
          <a:bodyPr lIns="0" tIns="0" rIns="0" bIns="0" anchor="ctr">
            <a:noAutofit/>
          </a:bodyPr>
          <a:lstStyle>
            <a:lvl1pPr marL="0" indent="0">
              <a:buFont typeface="Arial" panose="020B0604020202020204" pitchFamily="34" charset="0"/>
              <a:buNone/>
              <a:defRPr sz="1400" b="1" i="0">
                <a:solidFill>
                  <a:srgbClr val="FF462D"/>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Subheading</a:t>
            </a:r>
          </a:p>
        </p:txBody>
      </p:sp>
      <p:pic>
        <p:nvPicPr>
          <p:cNvPr id="26" name="Picture 25" descr="Logo&#10;&#10;Description automatically generated">
            <a:extLst>
              <a:ext uri="{FF2B5EF4-FFF2-40B4-BE49-F238E27FC236}">
                <a16:creationId xmlns:a16="http://schemas.microsoft.com/office/drawing/2014/main" id="{7B3A751C-68B6-9143-8245-59EE2DA0AB38}"/>
              </a:ext>
            </a:extLst>
          </p:cNvPr>
          <p:cNvPicPr>
            <a:picLocks noChangeAspect="1"/>
          </p:cNvPicPr>
          <p:nvPr userDrawn="1"/>
        </p:nvPicPr>
        <p:blipFill>
          <a:blip r:embed="rId2"/>
          <a:stretch>
            <a:fillRect/>
          </a:stretch>
        </p:blipFill>
        <p:spPr>
          <a:xfrm>
            <a:off x="232558" y="6343599"/>
            <a:ext cx="730344" cy="232383"/>
          </a:xfrm>
          <a:prstGeom prst="rect">
            <a:avLst/>
          </a:prstGeom>
        </p:spPr>
      </p:pic>
      <p:sp>
        <p:nvSpPr>
          <p:cNvPr id="25" name="Slide Number Placeholder 5">
            <a:extLst>
              <a:ext uri="{FF2B5EF4-FFF2-40B4-BE49-F238E27FC236}">
                <a16:creationId xmlns:a16="http://schemas.microsoft.com/office/drawing/2014/main" id="{7DEA0471-411E-9E4D-9433-E993E317E842}"/>
              </a:ext>
            </a:extLst>
          </p:cNvPr>
          <p:cNvSpPr>
            <a:spLocks noGrp="1"/>
          </p:cNvSpPr>
          <p:nvPr>
            <p:ph type="sldNum" sz="quarter" idx="4"/>
          </p:nvPr>
        </p:nvSpPr>
        <p:spPr>
          <a:xfrm>
            <a:off x="11714480" y="6317405"/>
            <a:ext cx="257355" cy="215947"/>
          </a:xfrm>
          <a:prstGeom prst="rect">
            <a:avLst/>
          </a:prstGeom>
        </p:spPr>
        <p:txBody>
          <a:bodyPr lIns="0" tIns="0" rIns="0" bIns="0" numCol="1" anchor="b">
            <a:noAutofit/>
          </a:bodyPr>
          <a:lstStyle>
            <a:lvl1pPr algn="r">
              <a:defRPr sz="700" b="0" i="0">
                <a:solidFill>
                  <a:srgbClr val="3D3C3C"/>
                </a:solidFill>
                <a:latin typeface="Arial" panose="020B0604020202020204" pitchFamily="34" charset="0"/>
              </a:defRPr>
            </a:lvl1pPr>
          </a:lstStyle>
          <a:p>
            <a:fld id="{BB55D76A-9B6E-CD41-ABBE-F6C938295BAD}" type="slidenum">
              <a:rPr lang="en-US" smtClean="0"/>
              <a:pPr/>
              <a:t>‹#›</a:t>
            </a:fld>
            <a:endParaRPr lang="en-US"/>
          </a:p>
        </p:txBody>
      </p:sp>
      <p:sp>
        <p:nvSpPr>
          <p:cNvPr id="3" name="Text Placeholder 2">
            <a:extLst>
              <a:ext uri="{FF2B5EF4-FFF2-40B4-BE49-F238E27FC236}">
                <a16:creationId xmlns:a16="http://schemas.microsoft.com/office/drawing/2014/main" id="{218EB7D0-7AE4-AA48-93F7-193A1229D2F5}"/>
              </a:ext>
            </a:extLst>
          </p:cNvPr>
          <p:cNvSpPr>
            <a:spLocks noGrp="1"/>
          </p:cNvSpPr>
          <p:nvPr>
            <p:ph type="body" sz="quarter" idx="41" hasCustomPrompt="1"/>
          </p:nvPr>
        </p:nvSpPr>
        <p:spPr>
          <a:xfrm>
            <a:off x="1530598" y="1898033"/>
            <a:ext cx="3032115" cy="1131085"/>
          </a:xfrm>
        </p:spPr>
        <p:txBody>
          <a:bodyPr/>
          <a:lstStyle>
            <a:lvl1pPr>
              <a:defRPr sz="1200">
                <a:solidFill>
                  <a:srgbClr val="3D3C3C"/>
                </a:solidFill>
              </a:defRPr>
            </a:lvl1pPr>
            <a:lvl2pPr>
              <a:defRPr sz="1200">
                <a:solidFill>
                  <a:srgbClr val="3D3C3C"/>
                </a:solidFill>
              </a:defRPr>
            </a:lvl2pPr>
            <a:lvl3pPr marL="690563" indent="-163513">
              <a:buFont typeface="Courier New" panose="02070309020205020404" pitchFamily="49" charset="0"/>
              <a:buChar char="o"/>
              <a:tabLst/>
              <a:defRPr sz="1200">
                <a:solidFill>
                  <a:srgbClr val="3D3C3C"/>
                </a:solidFill>
              </a:defRPr>
            </a:lvl3pPr>
            <a:lvl4pPr>
              <a:defRPr sz="1200">
                <a:solidFill>
                  <a:srgbClr val="3D3C3C"/>
                </a:solidFill>
              </a:defRPr>
            </a:lvl4pPr>
            <a:lvl5pPr>
              <a:defRPr sz="1200">
                <a:solidFill>
                  <a:srgbClr val="3D3C3C"/>
                </a:solidFill>
              </a:defRPr>
            </a:lvl5pPr>
          </a:lstStyle>
          <a:p>
            <a:pPr lvl="0"/>
            <a:r>
              <a:rPr lang="en-US"/>
              <a:t>Add body text</a:t>
            </a:r>
          </a:p>
          <a:p>
            <a:pPr lvl="1"/>
            <a:r>
              <a:rPr lang="en-US"/>
              <a:t>Second level</a:t>
            </a:r>
          </a:p>
          <a:p>
            <a:pPr lvl="2"/>
            <a:r>
              <a:rPr lang="en-US"/>
              <a:t>Third level</a:t>
            </a:r>
          </a:p>
          <a:p>
            <a:pPr lvl="3"/>
            <a:r>
              <a:rPr lang="en-US"/>
              <a:t>Fourth level</a:t>
            </a:r>
          </a:p>
          <a:p>
            <a:pPr lvl="4"/>
            <a:r>
              <a:rPr lang="en-US"/>
              <a:t>Fifth level</a:t>
            </a:r>
          </a:p>
        </p:txBody>
      </p:sp>
      <p:sp>
        <p:nvSpPr>
          <p:cNvPr id="32" name="Text Placeholder 2">
            <a:extLst>
              <a:ext uri="{FF2B5EF4-FFF2-40B4-BE49-F238E27FC236}">
                <a16:creationId xmlns:a16="http://schemas.microsoft.com/office/drawing/2014/main" id="{8BCB215A-5B20-0743-94E0-557154D24C87}"/>
              </a:ext>
            </a:extLst>
          </p:cNvPr>
          <p:cNvSpPr>
            <a:spLocks noGrp="1"/>
          </p:cNvSpPr>
          <p:nvPr>
            <p:ph type="body" sz="quarter" idx="42" hasCustomPrompt="1"/>
          </p:nvPr>
        </p:nvSpPr>
        <p:spPr>
          <a:xfrm>
            <a:off x="7613401" y="1898033"/>
            <a:ext cx="3048000" cy="1131085"/>
          </a:xfrm>
        </p:spPr>
        <p:txBody>
          <a:bodyPr/>
          <a:lstStyle>
            <a:lvl1pPr>
              <a:defRPr sz="1200">
                <a:solidFill>
                  <a:srgbClr val="3D3C3C"/>
                </a:solidFill>
              </a:defRPr>
            </a:lvl1pPr>
            <a:lvl2pPr>
              <a:defRPr sz="1200">
                <a:solidFill>
                  <a:srgbClr val="3D3C3C"/>
                </a:solidFill>
              </a:defRPr>
            </a:lvl2pPr>
            <a:lvl3pPr marL="698500" indent="-171450">
              <a:defRPr lang="en-US" sz="1200" b="0" i="0" kern="1200" dirty="0" smtClean="0">
                <a:solidFill>
                  <a:srgbClr val="3D3C3C"/>
                </a:solidFill>
                <a:latin typeface="Arial" panose="020B0604020202020204" pitchFamily="34" charset="0"/>
                <a:ea typeface="Arial" panose="020B0604020202020204" pitchFamily="34" charset="0"/>
                <a:cs typeface="Arial" panose="020B0604020202020204" pitchFamily="34" charset="0"/>
              </a:defRPr>
            </a:lvl3pPr>
            <a:lvl4pPr>
              <a:defRPr sz="1200">
                <a:solidFill>
                  <a:srgbClr val="3D3C3C"/>
                </a:solidFill>
              </a:defRPr>
            </a:lvl4pPr>
            <a:lvl5pPr>
              <a:defRPr sz="1200">
                <a:solidFill>
                  <a:srgbClr val="3D3C3C"/>
                </a:solidFill>
              </a:defRPr>
            </a:lvl5pPr>
          </a:lstStyle>
          <a:p>
            <a:pPr lvl="0"/>
            <a:r>
              <a:rPr lang="en-US"/>
              <a:t>Add body text</a:t>
            </a:r>
          </a:p>
          <a:p>
            <a:pPr lvl="1"/>
            <a:r>
              <a:rPr lang="en-US"/>
              <a:t>Second level</a:t>
            </a:r>
          </a:p>
          <a:p>
            <a:pPr marL="690563" lvl="2" indent="-163513" algn="l" defTabSz="914400" rtl="0" eaLnBrk="1" latinLnBrk="0" hangingPunct="1">
              <a:lnSpc>
                <a:spcPct val="100000"/>
              </a:lnSpc>
              <a:spcBef>
                <a:spcPts val="500"/>
              </a:spcBef>
              <a:buClr>
                <a:srgbClr val="3D3C3C"/>
              </a:buClr>
              <a:buSzPct val="90000"/>
              <a:buFont typeface="Courier New" panose="02070309020205020404" pitchFamily="49" charset="0"/>
              <a:buChar char="o"/>
              <a:tabLst/>
            </a:pPr>
            <a:r>
              <a:rPr lang="en-US"/>
              <a:t>Third level</a:t>
            </a:r>
          </a:p>
          <a:p>
            <a:pPr lvl="3"/>
            <a:r>
              <a:rPr lang="en-US"/>
              <a:t>Fourth level</a:t>
            </a:r>
          </a:p>
          <a:p>
            <a:pPr lvl="4"/>
            <a:r>
              <a:rPr lang="en-US"/>
              <a:t>Fifth level</a:t>
            </a:r>
          </a:p>
        </p:txBody>
      </p:sp>
      <p:sp>
        <p:nvSpPr>
          <p:cNvPr id="33" name="Text Placeholder 2">
            <a:extLst>
              <a:ext uri="{FF2B5EF4-FFF2-40B4-BE49-F238E27FC236}">
                <a16:creationId xmlns:a16="http://schemas.microsoft.com/office/drawing/2014/main" id="{A6D80D71-9424-2F44-B162-5999A7873AA4}"/>
              </a:ext>
            </a:extLst>
          </p:cNvPr>
          <p:cNvSpPr>
            <a:spLocks noGrp="1"/>
          </p:cNvSpPr>
          <p:nvPr>
            <p:ph type="body" sz="quarter" idx="43" hasCustomPrompt="1"/>
          </p:nvPr>
        </p:nvSpPr>
        <p:spPr>
          <a:xfrm>
            <a:off x="1530598" y="5370528"/>
            <a:ext cx="3032115" cy="1154224"/>
          </a:xfrm>
        </p:spPr>
        <p:txBody>
          <a:bodyPr/>
          <a:lstStyle>
            <a:lvl1pPr>
              <a:defRPr sz="1200">
                <a:solidFill>
                  <a:srgbClr val="3D3C3C"/>
                </a:solidFill>
              </a:defRPr>
            </a:lvl1pPr>
            <a:lvl2pPr>
              <a:defRPr sz="1200">
                <a:solidFill>
                  <a:srgbClr val="3D3C3C"/>
                </a:solidFill>
              </a:defRPr>
            </a:lvl2pPr>
            <a:lvl3pPr marL="698500" indent="-171450">
              <a:defRPr lang="en-US" sz="1200" b="0" i="0" kern="1200" dirty="0">
                <a:solidFill>
                  <a:srgbClr val="3D3C3C"/>
                </a:solidFill>
                <a:latin typeface="Arial" panose="020B0604020202020204" pitchFamily="34" charset="0"/>
                <a:ea typeface="Arial" panose="020B0604020202020204" pitchFamily="34" charset="0"/>
                <a:cs typeface="Arial" panose="020B0604020202020204" pitchFamily="34" charset="0"/>
              </a:defRPr>
            </a:lvl3pPr>
            <a:lvl4pPr>
              <a:defRPr sz="1200">
                <a:solidFill>
                  <a:srgbClr val="3D3C3C"/>
                </a:solidFill>
              </a:defRPr>
            </a:lvl4pPr>
            <a:lvl5pPr>
              <a:defRPr sz="1200">
                <a:solidFill>
                  <a:srgbClr val="3D3C3C"/>
                </a:solidFill>
              </a:defRPr>
            </a:lvl5pPr>
          </a:lstStyle>
          <a:p>
            <a:pPr lvl="0"/>
            <a:r>
              <a:rPr lang="en-US"/>
              <a:t>Add body text</a:t>
            </a:r>
          </a:p>
          <a:p>
            <a:pPr lvl="1"/>
            <a:r>
              <a:rPr lang="en-US"/>
              <a:t>Second level</a:t>
            </a:r>
          </a:p>
          <a:p>
            <a:pPr marL="690563" lvl="2" indent="-163513" algn="l" defTabSz="914400" rtl="0" eaLnBrk="1" latinLnBrk="0" hangingPunct="1">
              <a:lnSpc>
                <a:spcPct val="100000"/>
              </a:lnSpc>
              <a:spcBef>
                <a:spcPts val="500"/>
              </a:spcBef>
              <a:buClr>
                <a:srgbClr val="3D3C3C"/>
              </a:buClr>
              <a:buSzPct val="90000"/>
              <a:buFont typeface="Courier New" panose="02070309020205020404" pitchFamily="49" charset="0"/>
              <a:buChar char="o"/>
              <a:tabLst/>
            </a:pPr>
            <a:r>
              <a:rPr lang="en-US"/>
              <a:t>Third level</a:t>
            </a:r>
          </a:p>
          <a:p>
            <a:pPr lvl="3"/>
            <a:r>
              <a:rPr lang="en-US"/>
              <a:t>Fourth level</a:t>
            </a:r>
          </a:p>
          <a:p>
            <a:pPr lvl="4"/>
            <a:r>
              <a:rPr lang="en-US"/>
              <a:t>Fifth level</a:t>
            </a:r>
          </a:p>
        </p:txBody>
      </p:sp>
      <p:sp>
        <p:nvSpPr>
          <p:cNvPr id="35" name="Text Placeholder 2">
            <a:extLst>
              <a:ext uri="{FF2B5EF4-FFF2-40B4-BE49-F238E27FC236}">
                <a16:creationId xmlns:a16="http://schemas.microsoft.com/office/drawing/2014/main" id="{4DF379A3-1D0F-1E45-8702-288974609B71}"/>
              </a:ext>
            </a:extLst>
          </p:cNvPr>
          <p:cNvSpPr>
            <a:spLocks noGrp="1"/>
          </p:cNvSpPr>
          <p:nvPr>
            <p:ph type="body" sz="quarter" idx="45" hasCustomPrompt="1"/>
          </p:nvPr>
        </p:nvSpPr>
        <p:spPr>
          <a:xfrm>
            <a:off x="1530598" y="3605453"/>
            <a:ext cx="3032115" cy="1131085"/>
          </a:xfrm>
        </p:spPr>
        <p:txBody>
          <a:bodyPr/>
          <a:lstStyle>
            <a:lvl1pPr>
              <a:defRPr sz="1200">
                <a:solidFill>
                  <a:srgbClr val="3D3C3C"/>
                </a:solidFill>
              </a:defRPr>
            </a:lvl1pPr>
            <a:lvl2pPr>
              <a:defRPr sz="1200">
                <a:solidFill>
                  <a:srgbClr val="3D3C3C"/>
                </a:solidFill>
              </a:defRPr>
            </a:lvl2pPr>
            <a:lvl3pPr marL="698500" indent="-171450">
              <a:defRPr lang="en-US" sz="1200" b="0" i="0" kern="1200" dirty="0">
                <a:solidFill>
                  <a:srgbClr val="3D3C3C"/>
                </a:solidFill>
                <a:latin typeface="Arial" panose="020B0604020202020204" pitchFamily="34" charset="0"/>
                <a:ea typeface="Arial" panose="020B0604020202020204" pitchFamily="34" charset="0"/>
                <a:cs typeface="Arial" panose="020B0604020202020204" pitchFamily="34" charset="0"/>
              </a:defRPr>
            </a:lvl3pPr>
            <a:lvl4pPr>
              <a:defRPr sz="1200">
                <a:solidFill>
                  <a:srgbClr val="3D3C3C"/>
                </a:solidFill>
              </a:defRPr>
            </a:lvl4pPr>
            <a:lvl5pPr>
              <a:defRPr sz="1200">
                <a:solidFill>
                  <a:srgbClr val="3D3C3C"/>
                </a:solidFill>
              </a:defRPr>
            </a:lvl5pPr>
          </a:lstStyle>
          <a:p>
            <a:pPr lvl="0"/>
            <a:r>
              <a:rPr lang="en-US"/>
              <a:t>Add body text</a:t>
            </a:r>
          </a:p>
          <a:p>
            <a:pPr lvl="1"/>
            <a:r>
              <a:rPr lang="en-US"/>
              <a:t>Second level</a:t>
            </a:r>
          </a:p>
          <a:p>
            <a:pPr marL="690563" lvl="2" indent="-163513" algn="l" defTabSz="914400" rtl="0" eaLnBrk="1" latinLnBrk="0" hangingPunct="1">
              <a:lnSpc>
                <a:spcPct val="100000"/>
              </a:lnSpc>
              <a:spcBef>
                <a:spcPts val="500"/>
              </a:spcBef>
              <a:buClr>
                <a:srgbClr val="3D3C3C"/>
              </a:buClr>
              <a:buSzPct val="90000"/>
              <a:buFont typeface="Courier New" panose="02070309020205020404" pitchFamily="49" charset="0"/>
              <a:buChar char="o"/>
              <a:tabLst/>
            </a:pPr>
            <a:r>
              <a:rPr lang="en-US"/>
              <a:t>Third level</a:t>
            </a:r>
          </a:p>
          <a:p>
            <a:pPr lvl="3"/>
            <a:r>
              <a:rPr lang="en-US"/>
              <a:t>Fourth level</a:t>
            </a:r>
          </a:p>
          <a:p>
            <a:pPr lvl="4"/>
            <a:r>
              <a:rPr lang="en-US"/>
              <a:t>Fifth level</a:t>
            </a:r>
          </a:p>
        </p:txBody>
      </p:sp>
      <p:sp>
        <p:nvSpPr>
          <p:cNvPr id="37" name="Text Placeholder 2">
            <a:extLst>
              <a:ext uri="{FF2B5EF4-FFF2-40B4-BE49-F238E27FC236}">
                <a16:creationId xmlns:a16="http://schemas.microsoft.com/office/drawing/2014/main" id="{9D971439-FB54-6C49-B07B-45920EDEFC8D}"/>
              </a:ext>
            </a:extLst>
          </p:cNvPr>
          <p:cNvSpPr>
            <a:spLocks noGrp="1"/>
          </p:cNvSpPr>
          <p:nvPr>
            <p:ph type="body" sz="quarter" idx="46" hasCustomPrompt="1"/>
          </p:nvPr>
        </p:nvSpPr>
        <p:spPr>
          <a:xfrm>
            <a:off x="7613401" y="3605453"/>
            <a:ext cx="3048000" cy="1131085"/>
          </a:xfrm>
        </p:spPr>
        <p:txBody>
          <a:bodyPr/>
          <a:lstStyle>
            <a:lvl1pPr>
              <a:defRPr sz="1200">
                <a:solidFill>
                  <a:srgbClr val="3D3C3C"/>
                </a:solidFill>
              </a:defRPr>
            </a:lvl1pPr>
            <a:lvl2pPr>
              <a:defRPr sz="1200">
                <a:solidFill>
                  <a:srgbClr val="3D3C3C"/>
                </a:solidFill>
              </a:defRPr>
            </a:lvl2pPr>
            <a:lvl3pPr marL="698500" indent="-171450">
              <a:defRPr lang="en-US" sz="1200" b="0" i="0" kern="1200" dirty="0">
                <a:solidFill>
                  <a:srgbClr val="3D3C3C"/>
                </a:solidFill>
                <a:latin typeface="Arial" panose="020B0604020202020204" pitchFamily="34" charset="0"/>
                <a:ea typeface="Arial" panose="020B0604020202020204" pitchFamily="34" charset="0"/>
                <a:cs typeface="Arial" panose="020B0604020202020204" pitchFamily="34" charset="0"/>
              </a:defRPr>
            </a:lvl3pPr>
            <a:lvl4pPr>
              <a:defRPr sz="1200">
                <a:solidFill>
                  <a:srgbClr val="3D3C3C"/>
                </a:solidFill>
              </a:defRPr>
            </a:lvl4pPr>
            <a:lvl5pPr>
              <a:defRPr sz="1200">
                <a:solidFill>
                  <a:srgbClr val="3D3C3C"/>
                </a:solidFill>
              </a:defRPr>
            </a:lvl5pPr>
          </a:lstStyle>
          <a:p>
            <a:pPr lvl="0"/>
            <a:r>
              <a:rPr lang="en-US"/>
              <a:t>Add body text</a:t>
            </a:r>
          </a:p>
          <a:p>
            <a:pPr lvl="1"/>
            <a:r>
              <a:rPr lang="en-US"/>
              <a:t>Second level</a:t>
            </a:r>
          </a:p>
          <a:p>
            <a:pPr marL="690563" lvl="2" indent="-163513" algn="l" defTabSz="914400" rtl="0" eaLnBrk="1" latinLnBrk="0" hangingPunct="1">
              <a:lnSpc>
                <a:spcPct val="100000"/>
              </a:lnSpc>
              <a:spcBef>
                <a:spcPts val="500"/>
              </a:spcBef>
              <a:buClr>
                <a:srgbClr val="3D3C3C"/>
              </a:buClr>
              <a:buSzPct val="90000"/>
              <a:buFont typeface="Courier New" panose="02070309020205020404" pitchFamily="49" charset="0"/>
              <a:buChar char="o"/>
              <a:tabLst/>
            </a:pPr>
            <a:r>
              <a:rPr lang="en-US"/>
              <a:t>Third level</a:t>
            </a:r>
          </a:p>
          <a:p>
            <a:pPr lvl="3"/>
            <a:r>
              <a:rPr lang="en-US"/>
              <a:t>Fourth level</a:t>
            </a:r>
          </a:p>
          <a:p>
            <a:pPr lvl="4"/>
            <a:r>
              <a:rPr lang="en-US"/>
              <a:t>Fifth level</a:t>
            </a:r>
          </a:p>
        </p:txBody>
      </p:sp>
      <p:sp>
        <p:nvSpPr>
          <p:cNvPr id="38" name="Text Placeholder 2">
            <a:extLst>
              <a:ext uri="{FF2B5EF4-FFF2-40B4-BE49-F238E27FC236}">
                <a16:creationId xmlns:a16="http://schemas.microsoft.com/office/drawing/2014/main" id="{8342C412-BD69-3649-A5ED-2A84EE7FAB31}"/>
              </a:ext>
            </a:extLst>
          </p:cNvPr>
          <p:cNvSpPr>
            <a:spLocks noGrp="1"/>
          </p:cNvSpPr>
          <p:nvPr>
            <p:ph type="body" sz="quarter" idx="47" hasCustomPrompt="1"/>
          </p:nvPr>
        </p:nvSpPr>
        <p:spPr>
          <a:xfrm>
            <a:off x="7613401" y="5360876"/>
            <a:ext cx="3048000" cy="1154224"/>
          </a:xfrm>
        </p:spPr>
        <p:txBody>
          <a:bodyPr/>
          <a:lstStyle>
            <a:lvl1pPr>
              <a:defRPr sz="1200">
                <a:solidFill>
                  <a:srgbClr val="3D3C3C"/>
                </a:solidFill>
              </a:defRPr>
            </a:lvl1pPr>
            <a:lvl2pPr>
              <a:defRPr sz="1200">
                <a:solidFill>
                  <a:srgbClr val="3D3C3C"/>
                </a:solidFill>
              </a:defRPr>
            </a:lvl2pPr>
            <a:lvl3pPr marL="698500" indent="-171450">
              <a:defRPr lang="en-US" sz="1200" b="0" i="0" kern="1200" dirty="0">
                <a:solidFill>
                  <a:srgbClr val="3D3C3C"/>
                </a:solidFill>
                <a:latin typeface="Arial" panose="020B0604020202020204" pitchFamily="34" charset="0"/>
                <a:ea typeface="Arial" panose="020B0604020202020204" pitchFamily="34" charset="0"/>
                <a:cs typeface="Arial" panose="020B0604020202020204" pitchFamily="34" charset="0"/>
              </a:defRPr>
            </a:lvl3pPr>
            <a:lvl4pPr>
              <a:defRPr sz="1200">
                <a:solidFill>
                  <a:srgbClr val="3D3C3C"/>
                </a:solidFill>
              </a:defRPr>
            </a:lvl4pPr>
            <a:lvl5pPr>
              <a:defRPr sz="1200">
                <a:solidFill>
                  <a:srgbClr val="3D3C3C"/>
                </a:solidFill>
              </a:defRPr>
            </a:lvl5pPr>
          </a:lstStyle>
          <a:p>
            <a:pPr lvl="0"/>
            <a:r>
              <a:rPr lang="en-US"/>
              <a:t>Add body text</a:t>
            </a:r>
          </a:p>
          <a:p>
            <a:pPr lvl="1"/>
            <a:r>
              <a:rPr lang="en-US"/>
              <a:t>Second level</a:t>
            </a:r>
          </a:p>
          <a:p>
            <a:pPr marL="690563" lvl="2" indent="-163513" algn="l" defTabSz="914400" rtl="0" eaLnBrk="1" latinLnBrk="0" hangingPunct="1">
              <a:lnSpc>
                <a:spcPct val="100000"/>
              </a:lnSpc>
              <a:spcBef>
                <a:spcPts val="500"/>
              </a:spcBef>
              <a:buClr>
                <a:srgbClr val="3D3C3C"/>
              </a:buClr>
              <a:buSzPct val="90000"/>
              <a:buFont typeface="Courier New" panose="02070309020205020404" pitchFamily="49" charset="0"/>
              <a:buChar char="o"/>
              <a:tabLst/>
            </a:pPr>
            <a:r>
              <a:rPr lang="en-US"/>
              <a:t>Third level</a:t>
            </a:r>
          </a:p>
          <a:p>
            <a:pPr lvl="3"/>
            <a:r>
              <a:rPr lang="en-US"/>
              <a:t>Fourth level</a:t>
            </a:r>
          </a:p>
          <a:p>
            <a:pPr lvl="4"/>
            <a:r>
              <a:rPr lang="en-US"/>
              <a:t>Fifth level</a:t>
            </a:r>
          </a:p>
        </p:txBody>
      </p:sp>
      <p:sp>
        <p:nvSpPr>
          <p:cNvPr id="22" name="Text Placeholder 13">
            <a:extLst>
              <a:ext uri="{FF2B5EF4-FFF2-40B4-BE49-F238E27FC236}">
                <a16:creationId xmlns:a16="http://schemas.microsoft.com/office/drawing/2014/main" id="{0038B1A7-E95E-3C4D-8B65-1DC93655092F}"/>
              </a:ext>
            </a:extLst>
          </p:cNvPr>
          <p:cNvSpPr>
            <a:spLocks noGrp="1"/>
          </p:cNvSpPr>
          <p:nvPr>
            <p:ph type="body" sz="quarter" idx="48" hasCustomPrompt="1"/>
          </p:nvPr>
        </p:nvSpPr>
        <p:spPr>
          <a:xfrm>
            <a:off x="763349" y="1530058"/>
            <a:ext cx="670445" cy="441630"/>
          </a:xfrm>
          <a:prstGeom prst="rect">
            <a:avLst/>
          </a:prstGeom>
        </p:spPr>
        <p:txBody>
          <a:bodyPr lIns="0" tIns="0" rIns="0" bIns="0" anchor="ctr">
            <a:noAutofit/>
          </a:bodyPr>
          <a:lstStyle>
            <a:lvl1pPr marL="0" indent="0">
              <a:buFont typeface="Arial" panose="020B0604020202020204" pitchFamily="34" charset="0"/>
              <a:buNone/>
              <a:defRPr sz="3600" b="1" i="0">
                <a:ln>
                  <a:solidFill>
                    <a:schemeClr val="accent1"/>
                  </a:solidFill>
                </a:ln>
                <a:no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01</a:t>
            </a:r>
          </a:p>
        </p:txBody>
      </p:sp>
      <p:sp>
        <p:nvSpPr>
          <p:cNvPr id="23" name="Text Placeholder 13">
            <a:extLst>
              <a:ext uri="{FF2B5EF4-FFF2-40B4-BE49-F238E27FC236}">
                <a16:creationId xmlns:a16="http://schemas.microsoft.com/office/drawing/2014/main" id="{D7FBA33F-457B-9A44-B7DB-E88B05396B3D}"/>
              </a:ext>
            </a:extLst>
          </p:cNvPr>
          <p:cNvSpPr>
            <a:spLocks noGrp="1"/>
          </p:cNvSpPr>
          <p:nvPr>
            <p:ph type="body" sz="quarter" idx="49" hasCustomPrompt="1"/>
          </p:nvPr>
        </p:nvSpPr>
        <p:spPr>
          <a:xfrm>
            <a:off x="763349" y="3247353"/>
            <a:ext cx="670445" cy="441630"/>
          </a:xfrm>
          <a:prstGeom prst="rect">
            <a:avLst/>
          </a:prstGeom>
        </p:spPr>
        <p:txBody>
          <a:bodyPr lIns="0" tIns="0" rIns="0" bIns="0" anchor="ctr">
            <a:noAutofit/>
          </a:bodyPr>
          <a:lstStyle>
            <a:lvl1pPr marL="0" indent="0">
              <a:buFont typeface="Arial" panose="020B0604020202020204" pitchFamily="34" charset="0"/>
              <a:buNone/>
              <a:defRPr sz="3600" b="1" i="0">
                <a:ln>
                  <a:solidFill>
                    <a:schemeClr val="accent1"/>
                  </a:solidFill>
                </a:ln>
                <a:no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01</a:t>
            </a:r>
          </a:p>
        </p:txBody>
      </p:sp>
      <p:sp>
        <p:nvSpPr>
          <p:cNvPr id="24" name="Text Placeholder 13">
            <a:extLst>
              <a:ext uri="{FF2B5EF4-FFF2-40B4-BE49-F238E27FC236}">
                <a16:creationId xmlns:a16="http://schemas.microsoft.com/office/drawing/2014/main" id="{3EACCA0E-54DF-5545-8611-264EC0B9B273}"/>
              </a:ext>
            </a:extLst>
          </p:cNvPr>
          <p:cNvSpPr>
            <a:spLocks noGrp="1"/>
          </p:cNvSpPr>
          <p:nvPr>
            <p:ph type="body" sz="quarter" idx="50" hasCustomPrompt="1"/>
          </p:nvPr>
        </p:nvSpPr>
        <p:spPr>
          <a:xfrm>
            <a:off x="763349" y="4987141"/>
            <a:ext cx="670445" cy="441630"/>
          </a:xfrm>
          <a:prstGeom prst="rect">
            <a:avLst/>
          </a:prstGeom>
        </p:spPr>
        <p:txBody>
          <a:bodyPr lIns="0" tIns="0" rIns="0" bIns="0" anchor="ctr">
            <a:noAutofit/>
          </a:bodyPr>
          <a:lstStyle>
            <a:lvl1pPr marL="0" indent="0">
              <a:buFont typeface="Arial" panose="020B0604020202020204" pitchFamily="34" charset="0"/>
              <a:buNone/>
              <a:defRPr sz="3600" b="1" i="0">
                <a:ln>
                  <a:solidFill>
                    <a:schemeClr val="accent1"/>
                  </a:solidFill>
                </a:ln>
                <a:no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01</a:t>
            </a:r>
          </a:p>
        </p:txBody>
      </p:sp>
      <p:sp>
        <p:nvSpPr>
          <p:cNvPr id="27" name="Text Placeholder 13">
            <a:extLst>
              <a:ext uri="{FF2B5EF4-FFF2-40B4-BE49-F238E27FC236}">
                <a16:creationId xmlns:a16="http://schemas.microsoft.com/office/drawing/2014/main" id="{4DB0FA13-C54A-684F-944E-EAE89AF8521F}"/>
              </a:ext>
            </a:extLst>
          </p:cNvPr>
          <p:cNvSpPr>
            <a:spLocks noGrp="1"/>
          </p:cNvSpPr>
          <p:nvPr>
            <p:ph type="body" sz="quarter" idx="51" hasCustomPrompt="1"/>
          </p:nvPr>
        </p:nvSpPr>
        <p:spPr>
          <a:xfrm>
            <a:off x="6856651" y="1530058"/>
            <a:ext cx="670445" cy="441630"/>
          </a:xfrm>
          <a:prstGeom prst="rect">
            <a:avLst/>
          </a:prstGeom>
        </p:spPr>
        <p:txBody>
          <a:bodyPr lIns="0" tIns="0" rIns="0" bIns="0" anchor="ctr">
            <a:noAutofit/>
          </a:bodyPr>
          <a:lstStyle>
            <a:lvl1pPr marL="0" indent="0">
              <a:buFont typeface="Arial" panose="020B0604020202020204" pitchFamily="34" charset="0"/>
              <a:buNone/>
              <a:defRPr sz="3600" b="1" i="0">
                <a:ln>
                  <a:solidFill>
                    <a:schemeClr val="accent1"/>
                  </a:solidFill>
                </a:ln>
                <a:no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01</a:t>
            </a:r>
          </a:p>
        </p:txBody>
      </p:sp>
      <p:sp>
        <p:nvSpPr>
          <p:cNvPr id="29" name="Text Placeholder 13">
            <a:extLst>
              <a:ext uri="{FF2B5EF4-FFF2-40B4-BE49-F238E27FC236}">
                <a16:creationId xmlns:a16="http://schemas.microsoft.com/office/drawing/2014/main" id="{2A9471F6-7209-B74C-93EE-ADE8EE5C3E26}"/>
              </a:ext>
            </a:extLst>
          </p:cNvPr>
          <p:cNvSpPr>
            <a:spLocks noGrp="1"/>
          </p:cNvSpPr>
          <p:nvPr>
            <p:ph type="body" sz="quarter" idx="52" hasCustomPrompt="1"/>
          </p:nvPr>
        </p:nvSpPr>
        <p:spPr>
          <a:xfrm>
            <a:off x="6856651" y="3247353"/>
            <a:ext cx="670445" cy="441630"/>
          </a:xfrm>
          <a:prstGeom prst="rect">
            <a:avLst/>
          </a:prstGeom>
        </p:spPr>
        <p:txBody>
          <a:bodyPr lIns="0" tIns="0" rIns="0" bIns="0" anchor="ctr">
            <a:noAutofit/>
          </a:bodyPr>
          <a:lstStyle>
            <a:lvl1pPr marL="0" indent="0">
              <a:buFont typeface="Arial" panose="020B0604020202020204" pitchFamily="34" charset="0"/>
              <a:buNone/>
              <a:defRPr sz="3600" b="1" i="0">
                <a:ln>
                  <a:solidFill>
                    <a:schemeClr val="accent1"/>
                  </a:solidFill>
                </a:ln>
                <a:no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01</a:t>
            </a:r>
          </a:p>
        </p:txBody>
      </p:sp>
      <p:sp>
        <p:nvSpPr>
          <p:cNvPr id="36" name="Text Placeholder 13">
            <a:extLst>
              <a:ext uri="{FF2B5EF4-FFF2-40B4-BE49-F238E27FC236}">
                <a16:creationId xmlns:a16="http://schemas.microsoft.com/office/drawing/2014/main" id="{D290A8D4-25E0-2A4A-A5BB-4F9AC29D1ECE}"/>
              </a:ext>
            </a:extLst>
          </p:cNvPr>
          <p:cNvSpPr>
            <a:spLocks noGrp="1"/>
          </p:cNvSpPr>
          <p:nvPr>
            <p:ph type="body" sz="quarter" idx="53" hasCustomPrompt="1"/>
          </p:nvPr>
        </p:nvSpPr>
        <p:spPr>
          <a:xfrm>
            <a:off x="6856651" y="4987141"/>
            <a:ext cx="670445" cy="441630"/>
          </a:xfrm>
          <a:prstGeom prst="rect">
            <a:avLst/>
          </a:prstGeom>
        </p:spPr>
        <p:txBody>
          <a:bodyPr lIns="0" tIns="0" rIns="0" bIns="0" anchor="ctr">
            <a:noAutofit/>
          </a:bodyPr>
          <a:lstStyle>
            <a:lvl1pPr marL="0" indent="0">
              <a:buFont typeface="Arial" panose="020B0604020202020204" pitchFamily="34" charset="0"/>
              <a:buNone/>
              <a:defRPr sz="3600" b="1" i="0">
                <a:ln>
                  <a:solidFill>
                    <a:schemeClr val="accent1"/>
                  </a:solidFill>
                </a:ln>
                <a:no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01</a:t>
            </a:r>
          </a:p>
        </p:txBody>
      </p:sp>
      <p:sp>
        <p:nvSpPr>
          <p:cNvPr id="34" name="Title 1">
            <a:extLst>
              <a:ext uri="{FF2B5EF4-FFF2-40B4-BE49-F238E27FC236}">
                <a16:creationId xmlns:a16="http://schemas.microsoft.com/office/drawing/2014/main" id="{9F2229B9-8EE0-AA45-ADCC-F435F8D910C8}"/>
              </a:ext>
            </a:extLst>
          </p:cNvPr>
          <p:cNvSpPr>
            <a:spLocks noGrp="1"/>
          </p:cNvSpPr>
          <p:nvPr>
            <p:ph type="title" hasCustomPrompt="1"/>
          </p:nvPr>
        </p:nvSpPr>
        <p:spPr>
          <a:xfrm>
            <a:off x="228599" y="266131"/>
            <a:ext cx="10439401" cy="281078"/>
          </a:xfrm>
        </p:spPr>
        <p:txBody>
          <a:bodyPr>
            <a:noAutofit/>
          </a:bodyPr>
          <a:lstStyle>
            <a:lvl1pPr>
              <a:lnSpc>
                <a:spcPct val="100000"/>
              </a:lnSpc>
              <a:defRPr sz="2400" b="0" i="0">
                <a:solidFill>
                  <a:srgbClr val="FF462D"/>
                </a:solidFill>
                <a:latin typeface="Arial" panose="020B0604020202020204" pitchFamily="34" charset="0"/>
              </a:defRPr>
            </a:lvl1pPr>
          </a:lstStyle>
          <a:p>
            <a:r>
              <a:rPr lang="en-US"/>
              <a:t>Add heading here</a:t>
            </a:r>
          </a:p>
        </p:txBody>
      </p:sp>
      <p:sp>
        <p:nvSpPr>
          <p:cNvPr id="39" name="Text Placeholder 57">
            <a:extLst>
              <a:ext uri="{FF2B5EF4-FFF2-40B4-BE49-F238E27FC236}">
                <a16:creationId xmlns:a16="http://schemas.microsoft.com/office/drawing/2014/main" id="{640BAF57-E1E0-494F-B8A7-37141299B053}"/>
              </a:ext>
            </a:extLst>
          </p:cNvPr>
          <p:cNvSpPr>
            <a:spLocks noGrp="1"/>
          </p:cNvSpPr>
          <p:nvPr>
            <p:ph type="body" sz="quarter" idx="27" hasCustomPrompt="1"/>
          </p:nvPr>
        </p:nvSpPr>
        <p:spPr>
          <a:xfrm>
            <a:off x="228600" y="705999"/>
            <a:ext cx="10439966" cy="310833"/>
          </a:xfrm>
          <a:prstGeom prst="rect">
            <a:avLst/>
          </a:prstGeom>
        </p:spPr>
        <p:txBody>
          <a:bodyPr vert="horz" lIns="0" tIns="0" rIns="0" bIns="0" rtlCol="0" anchor="t">
            <a:noAutofit/>
          </a:bodyPr>
          <a:lstStyle>
            <a:lvl1pPr marL="0" indent="0">
              <a:lnSpc>
                <a:spcPct val="100000"/>
              </a:lnSpc>
              <a:spcBef>
                <a:spcPct val="0"/>
              </a:spcBef>
              <a:buFont typeface="Arial" panose="020B0604020202020204" pitchFamily="34" charset="0"/>
              <a:buNone/>
              <a:defRPr lang="en-US" sz="1400" b="0" i="0" dirty="0" smtClean="0">
                <a:solidFill>
                  <a:srgbClr val="3D3C3C"/>
                </a:solidFill>
                <a:latin typeface="Arial" panose="020B0604020202020204" pitchFamily="34" charset="0"/>
              </a:defRPr>
            </a:lvl1pPr>
            <a:lvl2pPr>
              <a:defRPr lang="en-US" dirty="0" smtClean="0"/>
            </a:lvl2pPr>
            <a:lvl3pPr>
              <a:defRPr lang="en-US" dirty="0" smtClean="0"/>
            </a:lvl3pPr>
            <a:lvl4pPr>
              <a:defRPr lang="en-US" dirty="0" smtClean="0"/>
            </a:lvl4pPr>
            <a:lvl5pPr>
              <a:defRPr lang="en-US" dirty="0"/>
            </a:lvl5pPr>
          </a:lstStyle>
          <a:p>
            <a:pPr marL="228600" lvl="0" indent="-228600">
              <a:spcBef>
                <a:spcPct val="0"/>
              </a:spcBef>
            </a:pPr>
            <a:r>
              <a:rPr lang="en-US"/>
              <a:t>Add subheading here</a:t>
            </a:r>
          </a:p>
        </p:txBody>
      </p:sp>
    </p:spTree>
    <p:extLst>
      <p:ext uri="{BB962C8B-B14F-4D97-AF65-F5344CB8AC3E}">
        <p14:creationId xmlns:p14="http://schemas.microsoft.com/office/powerpoint/2010/main" val="1837020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DF542D8-F4D5-2F4C-AA85-3E9B98B22018}"/>
              </a:ext>
            </a:extLst>
          </p:cNvPr>
          <p:cNvSpPr/>
          <p:nvPr userDrawn="1"/>
        </p:nvSpPr>
        <p:spPr>
          <a:xfrm>
            <a:off x="0" y="2373330"/>
            <a:ext cx="12192000" cy="4506786"/>
          </a:xfrm>
          <a:prstGeom prst="rect">
            <a:avLst/>
          </a:prstGeom>
          <a:solidFill>
            <a:srgbClr val="DDE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a:latin typeface="Arial" panose="020B0604020202020204" pitchFamily="34" charset="0"/>
            </a:endParaRPr>
          </a:p>
        </p:txBody>
      </p:sp>
      <p:cxnSp>
        <p:nvCxnSpPr>
          <p:cNvPr id="17" name="Straight Connector 16">
            <a:extLst>
              <a:ext uri="{FF2B5EF4-FFF2-40B4-BE49-F238E27FC236}">
                <a16:creationId xmlns:a16="http://schemas.microsoft.com/office/drawing/2014/main" id="{9A9A1B2B-D46E-AA4D-9668-3E8D9A2A0138}"/>
              </a:ext>
            </a:extLst>
          </p:cNvPr>
          <p:cNvCxnSpPr>
            <a:cxnSpLocks/>
          </p:cNvCxnSpPr>
          <p:nvPr userDrawn="1"/>
        </p:nvCxnSpPr>
        <p:spPr>
          <a:xfrm>
            <a:off x="371475" y="3472785"/>
            <a:ext cx="11423256"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9" name="Text Placeholder 4">
            <a:extLst>
              <a:ext uri="{FF2B5EF4-FFF2-40B4-BE49-F238E27FC236}">
                <a16:creationId xmlns:a16="http://schemas.microsoft.com/office/drawing/2014/main" id="{F4F25738-2311-D740-B2C6-BE1CD071D2E2}"/>
              </a:ext>
            </a:extLst>
          </p:cNvPr>
          <p:cNvSpPr>
            <a:spLocks noGrp="1"/>
          </p:cNvSpPr>
          <p:nvPr>
            <p:ph type="body" sz="quarter" idx="25" hasCustomPrompt="1"/>
          </p:nvPr>
        </p:nvSpPr>
        <p:spPr>
          <a:xfrm>
            <a:off x="6334306" y="4562153"/>
            <a:ext cx="1285694" cy="753744"/>
          </a:xfrm>
          <a:prstGeom prst="rect">
            <a:avLst/>
          </a:prstGeom>
        </p:spPr>
        <p:txBody>
          <a:bodyPr lIns="0" tIns="0" rIns="0" bIns="0">
            <a:noAutofit/>
          </a:bodyPr>
          <a:lstStyle>
            <a:lvl1pPr marL="0" indent="0">
              <a:buNone/>
              <a:defRPr sz="1000" b="0" i="0">
                <a:solidFill>
                  <a:srgbClr val="FF462D"/>
                </a:solidFill>
                <a:latin typeface="Arial" panose="020B0604020202020204" pitchFamily="34" charset="0"/>
              </a:defRPr>
            </a:lvl1pPr>
          </a:lstStyle>
          <a:p>
            <a:pPr lvl="0"/>
            <a:r>
              <a:rPr lang="en-US"/>
              <a:t>Add text—</a:t>
            </a:r>
            <a:r>
              <a:rPr lang="en-US" err="1"/>
              <a:t>sepien</a:t>
            </a:r>
            <a:r>
              <a:rPr lang="en-US"/>
              <a:t> et ligula </a:t>
            </a:r>
            <a:r>
              <a:rPr lang="en-US" err="1"/>
              <a:t>ullamcorper</a:t>
            </a:r>
            <a:r>
              <a:rPr lang="en-US"/>
              <a:t> </a:t>
            </a:r>
            <a:r>
              <a:rPr lang="en-US" err="1"/>
              <a:t>malesuada</a:t>
            </a:r>
            <a:r>
              <a:rPr lang="en-US"/>
              <a:t> </a:t>
            </a:r>
            <a:r>
              <a:rPr lang="en-US" err="1"/>
              <a:t>proin</a:t>
            </a:r>
            <a:r>
              <a:rPr lang="en-US"/>
              <a:t> libero </a:t>
            </a:r>
            <a:r>
              <a:rPr lang="en-US" err="1"/>
              <a:t>nunc</a:t>
            </a:r>
            <a:r>
              <a:rPr lang="en-US"/>
              <a:t>.</a:t>
            </a:r>
          </a:p>
        </p:txBody>
      </p:sp>
      <p:sp>
        <p:nvSpPr>
          <p:cNvPr id="40" name="Text Placeholder 4">
            <a:extLst>
              <a:ext uri="{FF2B5EF4-FFF2-40B4-BE49-F238E27FC236}">
                <a16:creationId xmlns:a16="http://schemas.microsoft.com/office/drawing/2014/main" id="{71554AD8-46DA-5949-B9F4-86A6FE74E824}"/>
              </a:ext>
            </a:extLst>
          </p:cNvPr>
          <p:cNvSpPr>
            <a:spLocks noGrp="1"/>
          </p:cNvSpPr>
          <p:nvPr>
            <p:ph type="body" sz="quarter" idx="27" hasCustomPrompt="1"/>
          </p:nvPr>
        </p:nvSpPr>
        <p:spPr>
          <a:xfrm>
            <a:off x="477990" y="4567814"/>
            <a:ext cx="1214111" cy="753744"/>
          </a:xfrm>
          <a:prstGeom prst="rect">
            <a:avLst/>
          </a:prstGeom>
        </p:spPr>
        <p:txBody>
          <a:bodyPr lIns="0" tIns="0" rIns="0" bIns="0">
            <a:noAutofit/>
          </a:bodyPr>
          <a:lstStyle>
            <a:lvl1pPr marL="0" indent="0">
              <a:buNone/>
              <a:defRPr sz="1000" b="0" i="0">
                <a:solidFill>
                  <a:srgbClr val="FF462D"/>
                </a:solidFill>
                <a:latin typeface="Arial" panose="020B0604020202020204" pitchFamily="34" charset="0"/>
              </a:defRPr>
            </a:lvl1pPr>
          </a:lstStyle>
          <a:p>
            <a:pPr lvl="0"/>
            <a:r>
              <a:rPr lang="en-US"/>
              <a:t>Add text—</a:t>
            </a:r>
            <a:r>
              <a:rPr lang="en-US" err="1"/>
              <a:t>sepien</a:t>
            </a:r>
            <a:r>
              <a:rPr lang="en-US"/>
              <a:t> et ligula </a:t>
            </a:r>
            <a:r>
              <a:rPr lang="en-US" err="1"/>
              <a:t>ullamcorper</a:t>
            </a:r>
            <a:r>
              <a:rPr lang="en-US"/>
              <a:t> </a:t>
            </a:r>
            <a:r>
              <a:rPr lang="en-US" err="1"/>
              <a:t>malesuada</a:t>
            </a:r>
            <a:r>
              <a:rPr lang="en-US"/>
              <a:t> </a:t>
            </a:r>
            <a:r>
              <a:rPr lang="en-US" err="1"/>
              <a:t>proin</a:t>
            </a:r>
            <a:r>
              <a:rPr lang="en-US"/>
              <a:t> libero </a:t>
            </a:r>
            <a:r>
              <a:rPr lang="en-US" err="1"/>
              <a:t>nunc</a:t>
            </a:r>
            <a:r>
              <a:rPr lang="en-US"/>
              <a:t>.</a:t>
            </a:r>
          </a:p>
        </p:txBody>
      </p:sp>
      <p:sp>
        <p:nvSpPr>
          <p:cNvPr id="41" name="Text Placeholder 4">
            <a:extLst>
              <a:ext uri="{FF2B5EF4-FFF2-40B4-BE49-F238E27FC236}">
                <a16:creationId xmlns:a16="http://schemas.microsoft.com/office/drawing/2014/main" id="{56EA88FE-AAA6-7A4A-AD45-A304903C5151}"/>
              </a:ext>
            </a:extLst>
          </p:cNvPr>
          <p:cNvSpPr>
            <a:spLocks noGrp="1"/>
          </p:cNvSpPr>
          <p:nvPr>
            <p:ph type="body" sz="quarter" idx="28" hasCustomPrompt="1"/>
          </p:nvPr>
        </p:nvSpPr>
        <p:spPr>
          <a:xfrm>
            <a:off x="3276600" y="2944525"/>
            <a:ext cx="1295164" cy="753744"/>
          </a:xfrm>
          <a:prstGeom prst="rect">
            <a:avLst/>
          </a:prstGeom>
        </p:spPr>
        <p:txBody>
          <a:bodyPr lIns="0" tIns="0" rIns="0" bIns="0">
            <a:noAutofit/>
          </a:bodyPr>
          <a:lstStyle>
            <a:lvl1pPr marL="0" indent="0">
              <a:buNone/>
              <a:defRPr sz="1000" b="0" i="0">
                <a:solidFill>
                  <a:srgbClr val="FF462D"/>
                </a:solidFill>
                <a:latin typeface="Arial" panose="020B0604020202020204" pitchFamily="34" charset="0"/>
              </a:defRPr>
            </a:lvl1pPr>
          </a:lstStyle>
          <a:p>
            <a:pPr lvl="0"/>
            <a:r>
              <a:rPr lang="en-US"/>
              <a:t>Add text—</a:t>
            </a:r>
            <a:r>
              <a:rPr lang="en-US" err="1"/>
              <a:t>sepien</a:t>
            </a:r>
            <a:r>
              <a:rPr lang="en-US"/>
              <a:t> et ligula </a:t>
            </a:r>
            <a:r>
              <a:rPr lang="en-US" err="1"/>
              <a:t>ullamcorper</a:t>
            </a:r>
            <a:r>
              <a:rPr lang="en-US"/>
              <a:t> </a:t>
            </a:r>
            <a:r>
              <a:rPr lang="en-US" err="1"/>
              <a:t>malesuada</a:t>
            </a:r>
            <a:r>
              <a:rPr lang="en-US"/>
              <a:t> </a:t>
            </a:r>
            <a:r>
              <a:rPr lang="en-US" err="1"/>
              <a:t>proin</a:t>
            </a:r>
            <a:r>
              <a:rPr lang="en-US"/>
              <a:t> libero </a:t>
            </a:r>
            <a:r>
              <a:rPr lang="en-US" err="1"/>
              <a:t>nunc</a:t>
            </a:r>
            <a:r>
              <a:rPr lang="en-US"/>
              <a:t>.</a:t>
            </a:r>
          </a:p>
        </p:txBody>
      </p:sp>
      <p:sp>
        <p:nvSpPr>
          <p:cNvPr id="42" name="Text Placeholder 4">
            <a:extLst>
              <a:ext uri="{FF2B5EF4-FFF2-40B4-BE49-F238E27FC236}">
                <a16:creationId xmlns:a16="http://schemas.microsoft.com/office/drawing/2014/main" id="{04893F28-3E47-1B42-A0F2-3648AC289416}"/>
              </a:ext>
            </a:extLst>
          </p:cNvPr>
          <p:cNvSpPr>
            <a:spLocks noGrp="1"/>
          </p:cNvSpPr>
          <p:nvPr>
            <p:ph type="body" sz="quarter" idx="29" hasCustomPrompt="1"/>
          </p:nvPr>
        </p:nvSpPr>
        <p:spPr>
          <a:xfrm>
            <a:off x="9372600" y="2944525"/>
            <a:ext cx="1285694" cy="753744"/>
          </a:xfrm>
          <a:prstGeom prst="rect">
            <a:avLst/>
          </a:prstGeom>
        </p:spPr>
        <p:txBody>
          <a:bodyPr lIns="0" tIns="0" rIns="0" bIns="0">
            <a:noAutofit/>
          </a:bodyPr>
          <a:lstStyle>
            <a:lvl1pPr marL="0" indent="0">
              <a:buNone/>
              <a:defRPr sz="1000" b="0" i="0">
                <a:solidFill>
                  <a:srgbClr val="FF462D"/>
                </a:solidFill>
                <a:latin typeface="Arial" panose="020B0604020202020204" pitchFamily="34" charset="0"/>
              </a:defRPr>
            </a:lvl1pPr>
          </a:lstStyle>
          <a:p>
            <a:pPr lvl="0"/>
            <a:r>
              <a:rPr lang="en-US"/>
              <a:t>Add text—</a:t>
            </a:r>
            <a:r>
              <a:rPr lang="en-US" err="1"/>
              <a:t>sepien</a:t>
            </a:r>
            <a:r>
              <a:rPr lang="en-US"/>
              <a:t> et ligula </a:t>
            </a:r>
            <a:r>
              <a:rPr lang="en-US" err="1"/>
              <a:t>ullamcorper</a:t>
            </a:r>
            <a:r>
              <a:rPr lang="en-US"/>
              <a:t> </a:t>
            </a:r>
            <a:r>
              <a:rPr lang="en-US" err="1"/>
              <a:t>malesuada</a:t>
            </a:r>
            <a:r>
              <a:rPr lang="en-US"/>
              <a:t> </a:t>
            </a:r>
            <a:r>
              <a:rPr lang="en-US" err="1"/>
              <a:t>proin</a:t>
            </a:r>
            <a:r>
              <a:rPr lang="en-US"/>
              <a:t> libero </a:t>
            </a:r>
            <a:r>
              <a:rPr lang="en-US" err="1"/>
              <a:t>nunc</a:t>
            </a:r>
            <a:r>
              <a:rPr lang="en-US"/>
              <a:t>.</a:t>
            </a:r>
          </a:p>
        </p:txBody>
      </p:sp>
      <p:sp>
        <p:nvSpPr>
          <p:cNvPr id="43" name="Text Placeholder 4">
            <a:extLst>
              <a:ext uri="{FF2B5EF4-FFF2-40B4-BE49-F238E27FC236}">
                <a16:creationId xmlns:a16="http://schemas.microsoft.com/office/drawing/2014/main" id="{6468B048-C31D-8A43-A3B0-2F05CB6A5B2E}"/>
              </a:ext>
            </a:extLst>
          </p:cNvPr>
          <p:cNvSpPr>
            <a:spLocks noGrp="1"/>
          </p:cNvSpPr>
          <p:nvPr>
            <p:ph type="body" sz="quarter" idx="31" hasCustomPrompt="1"/>
          </p:nvPr>
        </p:nvSpPr>
        <p:spPr>
          <a:xfrm>
            <a:off x="477990" y="3328675"/>
            <a:ext cx="1214111" cy="513922"/>
          </a:xfrm>
          <a:prstGeom prst="rect">
            <a:avLst/>
          </a:prstGeom>
        </p:spPr>
        <p:txBody>
          <a:bodyPr lIns="0" tIns="0" rIns="0" bIns="0">
            <a:noAutofit/>
          </a:bodyPr>
          <a:lstStyle>
            <a:lvl1pPr marL="0" indent="0">
              <a:buNone/>
              <a:defRPr sz="3200" b="0" i="0">
                <a:solidFill>
                  <a:srgbClr val="FF462D"/>
                </a:solidFill>
                <a:latin typeface="Arial" panose="020B0604020202020204" pitchFamily="34" charset="0"/>
              </a:defRPr>
            </a:lvl1pPr>
          </a:lstStyle>
          <a:p>
            <a:pPr lvl="0"/>
            <a:r>
              <a:rPr lang="en-US"/>
              <a:t>2018</a:t>
            </a:r>
          </a:p>
        </p:txBody>
      </p:sp>
      <p:sp>
        <p:nvSpPr>
          <p:cNvPr id="44" name="Text Placeholder 4">
            <a:extLst>
              <a:ext uri="{FF2B5EF4-FFF2-40B4-BE49-F238E27FC236}">
                <a16:creationId xmlns:a16="http://schemas.microsoft.com/office/drawing/2014/main" id="{9BD5E972-A66C-A44A-8BAE-6B3DB96BA0D5}"/>
              </a:ext>
            </a:extLst>
          </p:cNvPr>
          <p:cNvSpPr>
            <a:spLocks noGrp="1"/>
          </p:cNvSpPr>
          <p:nvPr>
            <p:ph type="body" sz="quarter" idx="32" hasCustomPrompt="1"/>
          </p:nvPr>
        </p:nvSpPr>
        <p:spPr>
          <a:xfrm>
            <a:off x="6334306" y="3328675"/>
            <a:ext cx="1285694" cy="513922"/>
          </a:xfrm>
          <a:prstGeom prst="rect">
            <a:avLst/>
          </a:prstGeom>
        </p:spPr>
        <p:txBody>
          <a:bodyPr lIns="0" tIns="0" rIns="0" bIns="0">
            <a:noAutofit/>
          </a:bodyPr>
          <a:lstStyle>
            <a:lvl1pPr marL="0" indent="0">
              <a:buNone/>
              <a:defRPr sz="3200" b="0" i="0">
                <a:solidFill>
                  <a:srgbClr val="FF462D"/>
                </a:solidFill>
                <a:latin typeface="Arial" panose="020B0604020202020204" pitchFamily="34" charset="0"/>
              </a:defRPr>
            </a:lvl1pPr>
          </a:lstStyle>
          <a:p>
            <a:pPr lvl="0"/>
            <a:r>
              <a:rPr lang="en-US"/>
              <a:t>2020</a:t>
            </a:r>
          </a:p>
        </p:txBody>
      </p:sp>
      <p:sp>
        <p:nvSpPr>
          <p:cNvPr id="45" name="Text Placeholder 4">
            <a:extLst>
              <a:ext uri="{FF2B5EF4-FFF2-40B4-BE49-F238E27FC236}">
                <a16:creationId xmlns:a16="http://schemas.microsoft.com/office/drawing/2014/main" id="{C9A96D1D-4DDD-8A4B-BFAA-3FF018F03F7A}"/>
              </a:ext>
            </a:extLst>
          </p:cNvPr>
          <p:cNvSpPr>
            <a:spLocks noGrp="1"/>
          </p:cNvSpPr>
          <p:nvPr>
            <p:ph type="body" sz="quarter" idx="34" hasCustomPrompt="1"/>
          </p:nvPr>
        </p:nvSpPr>
        <p:spPr>
          <a:xfrm>
            <a:off x="3276600" y="4591029"/>
            <a:ext cx="1295164" cy="451635"/>
          </a:xfrm>
          <a:prstGeom prst="rect">
            <a:avLst/>
          </a:prstGeom>
        </p:spPr>
        <p:txBody>
          <a:bodyPr lIns="0" tIns="0" rIns="0" bIns="0">
            <a:noAutofit/>
          </a:bodyPr>
          <a:lstStyle>
            <a:lvl1pPr marL="0" indent="0">
              <a:buNone/>
              <a:defRPr sz="3200" b="0" i="0">
                <a:solidFill>
                  <a:srgbClr val="FF462D"/>
                </a:solidFill>
                <a:latin typeface="Arial" panose="020B0604020202020204" pitchFamily="34" charset="0"/>
              </a:defRPr>
            </a:lvl1pPr>
          </a:lstStyle>
          <a:p>
            <a:pPr lvl="0"/>
            <a:r>
              <a:rPr lang="en-US"/>
              <a:t>2019</a:t>
            </a:r>
          </a:p>
        </p:txBody>
      </p:sp>
      <p:sp>
        <p:nvSpPr>
          <p:cNvPr id="46" name="Text Placeholder 4">
            <a:extLst>
              <a:ext uri="{FF2B5EF4-FFF2-40B4-BE49-F238E27FC236}">
                <a16:creationId xmlns:a16="http://schemas.microsoft.com/office/drawing/2014/main" id="{EA54360F-73BE-6146-B6A8-15F19C594CE3}"/>
              </a:ext>
            </a:extLst>
          </p:cNvPr>
          <p:cNvSpPr>
            <a:spLocks noGrp="1"/>
          </p:cNvSpPr>
          <p:nvPr>
            <p:ph type="body" sz="quarter" idx="35" hasCustomPrompt="1"/>
          </p:nvPr>
        </p:nvSpPr>
        <p:spPr>
          <a:xfrm>
            <a:off x="9372600" y="4591028"/>
            <a:ext cx="1295400" cy="451635"/>
          </a:xfrm>
          <a:prstGeom prst="rect">
            <a:avLst/>
          </a:prstGeom>
        </p:spPr>
        <p:txBody>
          <a:bodyPr lIns="0" tIns="0" rIns="0" bIns="0">
            <a:noAutofit/>
          </a:bodyPr>
          <a:lstStyle>
            <a:lvl1pPr marL="0" indent="0">
              <a:buNone/>
              <a:defRPr sz="3200" b="0" i="0">
                <a:solidFill>
                  <a:srgbClr val="FF462D"/>
                </a:solidFill>
                <a:latin typeface="Arial" panose="020B0604020202020204" pitchFamily="34" charset="0"/>
              </a:defRPr>
            </a:lvl1pPr>
          </a:lstStyle>
          <a:p>
            <a:pPr lvl="0"/>
            <a:r>
              <a:rPr lang="en-US"/>
              <a:t>2021</a:t>
            </a:r>
          </a:p>
        </p:txBody>
      </p:sp>
      <p:pic>
        <p:nvPicPr>
          <p:cNvPr id="20" name="Picture 19" descr="Logo&#10;&#10;Description automatically generated">
            <a:extLst>
              <a:ext uri="{FF2B5EF4-FFF2-40B4-BE49-F238E27FC236}">
                <a16:creationId xmlns:a16="http://schemas.microsoft.com/office/drawing/2014/main" id="{96476946-9985-9A4D-B5AF-7FB5D60D175B}"/>
              </a:ext>
            </a:extLst>
          </p:cNvPr>
          <p:cNvPicPr>
            <a:picLocks noChangeAspect="1"/>
          </p:cNvPicPr>
          <p:nvPr userDrawn="1"/>
        </p:nvPicPr>
        <p:blipFill>
          <a:blip r:embed="rId2"/>
          <a:stretch>
            <a:fillRect/>
          </a:stretch>
        </p:blipFill>
        <p:spPr>
          <a:xfrm>
            <a:off x="232558" y="6343599"/>
            <a:ext cx="730344" cy="232383"/>
          </a:xfrm>
          <a:prstGeom prst="rect">
            <a:avLst/>
          </a:prstGeom>
        </p:spPr>
      </p:pic>
      <p:sp>
        <p:nvSpPr>
          <p:cNvPr id="21" name="Text Placeholder 4">
            <a:extLst>
              <a:ext uri="{FF2B5EF4-FFF2-40B4-BE49-F238E27FC236}">
                <a16:creationId xmlns:a16="http://schemas.microsoft.com/office/drawing/2014/main" id="{85731E03-0FB6-594C-B3AD-74A73B9749D9}"/>
              </a:ext>
            </a:extLst>
          </p:cNvPr>
          <p:cNvSpPr>
            <a:spLocks noGrp="1"/>
          </p:cNvSpPr>
          <p:nvPr>
            <p:ph type="body" sz="quarter" idx="23" hasCustomPrompt="1"/>
          </p:nvPr>
        </p:nvSpPr>
        <p:spPr>
          <a:xfrm>
            <a:off x="228600" y="1570830"/>
            <a:ext cx="5638800" cy="479628"/>
          </a:xfrm>
          <a:prstGeom prst="rect">
            <a:avLst/>
          </a:prstGeom>
        </p:spPr>
        <p:txBody>
          <a:bodyPr lIns="0" tIns="0" rIns="0" bIns="0">
            <a:noAutofit/>
          </a:bodyPr>
          <a:lstStyle>
            <a:lvl1pPr marL="0" indent="0">
              <a:buNone/>
              <a:defRPr sz="1200" b="0" i="0">
                <a:solidFill>
                  <a:srgbClr val="3D3C3C"/>
                </a:solidFill>
                <a:latin typeface="Arial" panose="020B0604020202020204" pitchFamily="34" charset="0"/>
              </a:defRPr>
            </a:lvl1pPr>
          </a:lstStyle>
          <a:p>
            <a:pPr lvl="0"/>
            <a:r>
              <a:rPr lang="en-US"/>
              <a:t>Add text—</a:t>
            </a:r>
            <a:r>
              <a:rPr lang="en-US" err="1"/>
              <a:t>sepien</a:t>
            </a:r>
            <a:r>
              <a:rPr lang="en-US"/>
              <a:t> et ligula </a:t>
            </a:r>
            <a:r>
              <a:rPr lang="en-US" err="1"/>
              <a:t>ullamcorper</a:t>
            </a:r>
            <a:r>
              <a:rPr lang="en-US"/>
              <a:t> </a:t>
            </a:r>
            <a:r>
              <a:rPr lang="en-US" err="1"/>
              <a:t>malesuada</a:t>
            </a:r>
            <a:r>
              <a:rPr lang="en-US"/>
              <a:t> </a:t>
            </a:r>
            <a:r>
              <a:rPr lang="en-US" err="1"/>
              <a:t>proin</a:t>
            </a:r>
            <a:r>
              <a:rPr lang="en-US"/>
              <a:t> libero </a:t>
            </a:r>
            <a:r>
              <a:rPr lang="en-US" err="1"/>
              <a:t>nunc</a:t>
            </a:r>
            <a:r>
              <a:rPr lang="en-US"/>
              <a:t> consequent </a:t>
            </a:r>
            <a:r>
              <a:rPr lang="en-US" err="1"/>
              <a:t>interdum</a:t>
            </a:r>
            <a:r>
              <a:rPr lang="en-US"/>
              <a:t> </a:t>
            </a:r>
            <a:r>
              <a:rPr lang="en-US" err="1"/>
              <a:t>varius</a:t>
            </a:r>
            <a:r>
              <a:rPr lang="en-US"/>
              <a:t> sit </a:t>
            </a:r>
            <a:r>
              <a:rPr lang="en-US" err="1"/>
              <a:t>amet</a:t>
            </a:r>
            <a:r>
              <a:rPr lang="en-US"/>
              <a:t>. </a:t>
            </a:r>
          </a:p>
        </p:txBody>
      </p:sp>
      <p:sp>
        <p:nvSpPr>
          <p:cNvPr id="23" name="Slide Number Placeholder 5">
            <a:extLst>
              <a:ext uri="{FF2B5EF4-FFF2-40B4-BE49-F238E27FC236}">
                <a16:creationId xmlns:a16="http://schemas.microsoft.com/office/drawing/2014/main" id="{B6FA4843-5EA9-2646-9CAC-172DC0B1612F}"/>
              </a:ext>
            </a:extLst>
          </p:cNvPr>
          <p:cNvSpPr>
            <a:spLocks noGrp="1"/>
          </p:cNvSpPr>
          <p:nvPr>
            <p:ph type="sldNum" sz="quarter" idx="4"/>
          </p:nvPr>
        </p:nvSpPr>
        <p:spPr>
          <a:xfrm>
            <a:off x="11714480" y="6317405"/>
            <a:ext cx="257355" cy="215947"/>
          </a:xfrm>
          <a:prstGeom prst="rect">
            <a:avLst/>
          </a:prstGeom>
        </p:spPr>
        <p:txBody>
          <a:bodyPr lIns="0" tIns="0" rIns="0" bIns="0" numCol="1" anchor="b">
            <a:noAutofit/>
          </a:bodyPr>
          <a:lstStyle>
            <a:lvl1pPr algn="r">
              <a:defRPr sz="700" b="0" i="0">
                <a:solidFill>
                  <a:srgbClr val="FF462D"/>
                </a:solidFill>
                <a:latin typeface="Arial" panose="020B0604020202020204" pitchFamily="34" charset="0"/>
              </a:defRPr>
            </a:lvl1pPr>
          </a:lstStyle>
          <a:p>
            <a:fld id="{BB55D76A-9B6E-CD41-ABBE-F6C938295BAD}" type="slidenum">
              <a:rPr lang="en-US" smtClean="0"/>
              <a:pPr/>
              <a:t>‹#›</a:t>
            </a:fld>
            <a:endParaRPr lang="en-US"/>
          </a:p>
        </p:txBody>
      </p:sp>
      <p:sp>
        <p:nvSpPr>
          <p:cNvPr id="18" name="Title 1">
            <a:extLst>
              <a:ext uri="{FF2B5EF4-FFF2-40B4-BE49-F238E27FC236}">
                <a16:creationId xmlns:a16="http://schemas.microsoft.com/office/drawing/2014/main" id="{993A25A9-6805-E443-A305-C9924E21DE2B}"/>
              </a:ext>
            </a:extLst>
          </p:cNvPr>
          <p:cNvSpPr>
            <a:spLocks noGrp="1"/>
          </p:cNvSpPr>
          <p:nvPr>
            <p:ph type="title" hasCustomPrompt="1"/>
          </p:nvPr>
        </p:nvSpPr>
        <p:spPr>
          <a:xfrm>
            <a:off x="228599" y="266131"/>
            <a:ext cx="10439401" cy="281078"/>
          </a:xfrm>
        </p:spPr>
        <p:txBody>
          <a:bodyPr>
            <a:noAutofit/>
          </a:bodyPr>
          <a:lstStyle>
            <a:lvl1pPr>
              <a:lnSpc>
                <a:spcPct val="100000"/>
              </a:lnSpc>
              <a:defRPr sz="2400" b="0" i="0">
                <a:solidFill>
                  <a:srgbClr val="FF462D"/>
                </a:solidFill>
                <a:latin typeface="Arial" panose="020B0604020202020204" pitchFamily="34" charset="0"/>
              </a:defRPr>
            </a:lvl1pPr>
          </a:lstStyle>
          <a:p>
            <a:r>
              <a:rPr lang="en-US"/>
              <a:t>Add heading here</a:t>
            </a:r>
          </a:p>
        </p:txBody>
      </p:sp>
      <p:sp>
        <p:nvSpPr>
          <p:cNvPr id="19" name="Text Placeholder 57">
            <a:extLst>
              <a:ext uri="{FF2B5EF4-FFF2-40B4-BE49-F238E27FC236}">
                <a16:creationId xmlns:a16="http://schemas.microsoft.com/office/drawing/2014/main" id="{474E9673-C345-B249-82C6-FDBAAE87802E}"/>
              </a:ext>
            </a:extLst>
          </p:cNvPr>
          <p:cNvSpPr>
            <a:spLocks noGrp="1"/>
          </p:cNvSpPr>
          <p:nvPr>
            <p:ph type="body" sz="quarter" idx="36" hasCustomPrompt="1"/>
          </p:nvPr>
        </p:nvSpPr>
        <p:spPr>
          <a:xfrm>
            <a:off x="228600" y="705999"/>
            <a:ext cx="10439966" cy="310833"/>
          </a:xfrm>
          <a:prstGeom prst="rect">
            <a:avLst/>
          </a:prstGeom>
        </p:spPr>
        <p:txBody>
          <a:bodyPr vert="horz" lIns="0" tIns="0" rIns="0" bIns="0" rtlCol="0" anchor="t">
            <a:noAutofit/>
          </a:bodyPr>
          <a:lstStyle>
            <a:lvl1pPr marL="0" indent="0">
              <a:lnSpc>
                <a:spcPct val="100000"/>
              </a:lnSpc>
              <a:spcBef>
                <a:spcPct val="0"/>
              </a:spcBef>
              <a:buFont typeface="Arial" panose="020B0604020202020204" pitchFamily="34" charset="0"/>
              <a:buNone/>
              <a:defRPr lang="en-US" sz="1400" b="0" i="0" dirty="0" smtClean="0">
                <a:solidFill>
                  <a:srgbClr val="3D3C3C"/>
                </a:solidFill>
                <a:latin typeface="Arial" panose="020B0604020202020204" pitchFamily="34" charset="0"/>
              </a:defRPr>
            </a:lvl1pPr>
            <a:lvl2pPr>
              <a:defRPr lang="en-US" dirty="0" smtClean="0"/>
            </a:lvl2pPr>
            <a:lvl3pPr>
              <a:defRPr lang="en-US" dirty="0" smtClean="0"/>
            </a:lvl3pPr>
            <a:lvl4pPr>
              <a:defRPr lang="en-US" dirty="0" smtClean="0"/>
            </a:lvl4pPr>
            <a:lvl5pPr>
              <a:defRPr lang="en-US" dirty="0"/>
            </a:lvl5pPr>
          </a:lstStyle>
          <a:p>
            <a:pPr marL="228600" lvl="0" indent="-228600">
              <a:spcBef>
                <a:spcPct val="0"/>
              </a:spcBef>
            </a:pPr>
            <a:r>
              <a:rPr lang="en-US"/>
              <a:t>Add subheading here</a:t>
            </a:r>
          </a:p>
        </p:txBody>
      </p:sp>
    </p:spTree>
    <p:extLst>
      <p:ext uri="{BB962C8B-B14F-4D97-AF65-F5344CB8AC3E}">
        <p14:creationId xmlns:p14="http://schemas.microsoft.com/office/powerpoint/2010/main" val="8176040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DF542D8-F4D5-2F4C-AA85-3E9B98B22018}"/>
              </a:ext>
            </a:extLst>
          </p:cNvPr>
          <p:cNvSpPr/>
          <p:nvPr userDrawn="1"/>
        </p:nvSpPr>
        <p:spPr>
          <a:xfrm>
            <a:off x="0" y="2373330"/>
            <a:ext cx="12192000" cy="4506786"/>
          </a:xfrm>
          <a:prstGeom prst="rect">
            <a:avLst/>
          </a:prstGeom>
          <a:solidFill>
            <a:srgbClr val="DDE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a:latin typeface="Arial" panose="020B0604020202020204" pitchFamily="34" charset="0"/>
            </a:endParaRPr>
          </a:p>
        </p:txBody>
      </p:sp>
      <p:cxnSp>
        <p:nvCxnSpPr>
          <p:cNvPr id="17" name="Straight Connector 16">
            <a:extLst>
              <a:ext uri="{FF2B5EF4-FFF2-40B4-BE49-F238E27FC236}">
                <a16:creationId xmlns:a16="http://schemas.microsoft.com/office/drawing/2014/main" id="{9A9A1B2B-D46E-AA4D-9668-3E8D9A2A0138}"/>
              </a:ext>
            </a:extLst>
          </p:cNvPr>
          <p:cNvCxnSpPr>
            <a:cxnSpLocks/>
          </p:cNvCxnSpPr>
          <p:nvPr userDrawn="1"/>
        </p:nvCxnSpPr>
        <p:spPr>
          <a:xfrm>
            <a:off x="371475" y="4238090"/>
            <a:ext cx="11423256"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9" name="Text Placeholder 4">
            <a:extLst>
              <a:ext uri="{FF2B5EF4-FFF2-40B4-BE49-F238E27FC236}">
                <a16:creationId xmlns:a16="http://schemas.microsoft.com/office/drawing/2014/main" id="{F4F25738-2311-D740-B2C6-BE1CD071D2E2}"/>
              </a:ext>
            </a:extLst>
          </p:cNvPr>
          <p:cNvSpPr>
            <a:spLocks noGrp="1"/>
          </p:cNvSpPr>
          <p:nvPr>
            <p:ph type="body" sz="quarter" idx="25" hasCustomPrompt="1"/>
          </p:nvPr>
        </p:nvSpPr>
        <p:spPr>
          <a:xfrm>
            <a:off x="6334306" y="4562153"/>
            <a:ext cx="1285694" cy="753744"/>
          </a:xfrm>
          <a:prstGeom prst="rect">
            <a:avLst/>
          </a:prstGeom>
        </p:spPr>
        <p:txBody>
          <a:bodyPr lIns="0" tIns="0" rIns="0" bIns="0">
            <a:noAutofit/>
          </a:bodyPr>
          <a:lstStyle>
            <a:lvl1pPr marL="0" indent="0">
              <a:buNone/>
              <a:defRPr sz="1000" b="0" i="0">
                <a:solidFill>
                  <a:srgbClr val="FF462D"/>
                </a:solidFill>
                <a:latin typeface="Arial" panose="020B0604020202020204" pitchFamily="34" charset="0"/>
              </a:defRPr>
            </a:lvl1pPr>
          </a:lstStyle>
          <a:p>
            <a:pPr lvl="0"/>
            <a:r>
              <a:rPr lang="en-US"/>
              <a:t>Add text—</a:t>
            </a:r>
            <a:r>
              <a:rPr lang="en-US" err="1"/>
              <a:t>sepien</a:t>
            </a:r>
            <a:r>
              <a:rPr lang="en-US"/>
              <a:t> et ligula </a:t>
            </a:r>
            <a:r>
              <a:rPr lang="en-US" err="1"/>
              <a:t>ullamcorper</a:t>
            </a:r>
            <a:r>
              <a:rPr lang="en-US"/>
              <a:t> </a:t>
            </a:r>
            <a:r>
              <a:rPr lang="en-US" err="1"/>
              <a:t>malesuada</a:t>
            </a:r>
            <a:r>
              <a:rPr lang="en-US"/>
              <a:t> </a:t>
            </a:r>
            <a:r>
              <a:rPr lang="en-US" err="1"/>
              <a:t>proin</a:t>
            </a:r>
            <a:r>
              <a:rPr lang="en-US"/>
              <a:t> libero </a:t>
            </a:r>
            <a:r>
              <a:rPr lang="en-US" err="1"/>
              <a:t>nunc</a:t>
            </a:r>
            <a:r>
              <a:rPr lang="en-US"/>
              <a:t>.</a:t>
            </a:r>
          </a:p>
        </p:txBody>
      </p:sp>
      <p:sp>
        <p:nvSpPr>
          <p:cNvPr id="40" name="Text Placeholder 4">
            <a:extLst>
              <a:ext uri="{FF2B5EF4-FFF2-40B4-BE49-F238E27FC236}">
                <a16:creationId xmlns:a16="http://schemas.microsoft.com/office/drawing/2014/main" id="{71554AD8-46DA-5949-B9F4-86A6FE74E824}"/>
              </a:ext>
            </a:extLst>
          </p:cNvPr>
          <p:cNvSpPr>
            <a:spLocks noGrp="1"/>
          </p:cNvSpPr>
          <p:nvPr>
            <p:ph type="body" sz="quarter" idx="27" hasCustomPrompt="1"/>
          </p:nvPr>
        </p:nvSpPr>
        <p:spPr>
          <a:xfrm>
            <a:off x="477990" y="4567814"/>
            <a:ext cx="1214111" cy="753744"/>
          </a:xfrm>
          <a:prstGeom prst="rect">
            <a:avLst/>
          </a:prstGeom>
        </p:spPr>
        <p:txBody>
          <a:bodyPr lIns="0" tIns="0" rIns="0" bIns="0">
            <a:noAutofit/>
          </a:bodyPr>
          <a:lstStyle>
            <a:lvl1pPr marL="0" indent="0">
              <a:buNone/>
              <a:defRPr sz="1000" b="0" i="0">
                <a:solidFill>
                  <a:srgbClr val="FF462D"/>
                </a:solidFill>
                <a:latin typeface="Arial" panose="020B0604020202020204" pitchFamily="34" charset="0"/>
              </a:defRPr>
            </a:lvl1pPr>
          </a:lstStyle>
          <a:p>
            <a:pPr lvl="0"/>
            <a:r>
              <a:rPr lang="en-US"/>
              <a:t>Add text—</a:t>
            </a:r>
            <a:r>
              <a:rPr lang="en-US" err="1"/>
              <a:t>sepien</a:t>
            </a:r>
            <a:r>
              <a:rPr lang="en-US"/>
              <a:t> et ligula </a:t>
            </a:r>
            <a:r>
              <a:rPr lang="en-US" err="1"/>
              <a:t>ullamcorper</a:t>
            </a:r>
            <a:r>
              <a:rPr lang="en-US"/>
              <a:t> </a:t>
            </a:r>
            <a:r>
              <a:rPr lang="en-US" err="1"/>
              <a:t>malesuada</a:t>
            </a:r>
            <a:r>
              <a:rPr lang="en-US"/>
              <a:t> </a:t>
            </a:r>
            <a:r>
              <a:rPr lang="en-US" err="1"/>
              <a:t>proin</a:t>
            </a:r>
            <a:r>
              <a:rPr lang="en-US"/>
              <a:t> libero </a:t>
            </a:r>
            <a:r>
              <a:rPr lang="en-US" err="1"/>
              <a:t>nunc</a:t>
            </a:r>
            <a:r>
              <a:rPr lang="en-US"/>
              <a:t>.</a:t>
            </a:r>
          </a:p>
        </p:txBody>
      </p:sp>
      <p:sp>
        <p:nvSpPr>
          <p:cNvPr id="41" name="Text Placeholder 4">
            <a:extLst>
              <a:ext uri="{FF2B5EF4-FFF2-40B4-BE49-F238E27FC236}">
                <a16:creationId xmlns:a16="http://schemas.microsoft.com/office/drawing/2014/main" id="{56EA88FE-AAA6-7A4A-AD45-A304903C5151}"/>
              </a:ext>
            </a:extLst>
          </p:cNvPr>
          <p:cNvSpPr>
            <a:spLocks noGrp="1"/>
          </p:cNvSpPr>
          <p:nvPr>
            <p:ph type="body" sz="quarter" idx="28" hasCustomPrompt="1"/>
          </p:nvPr>
        </p:nvSpPr>
        <p:spPr>
          <a:xfrm>
            <a:off x="3276600" y="2944525"/>
            <a:ext cx="1295164" cy="753744"/>
          </a:xfrm>
          <a:prstGeom prst="rect">
            <a:avLst/>
          </a:prstGeom>
        </p:spPr>
        <p:txBody>
          <a:bodyPr lIns="0" tIns="0" rIns="0" bIns="0">
            <a:noAutofit/>
          </a:bodyPr>
          <a:lstStyle>
            <a:lvl1pPr marL="0" indent="0">
              <a:buNone/>
              <a:defRPr sz="1000" b="0" i="0">
                <a:solidFill>
                  <a:srgbClr val="FF462D"/>
                </a:solidFill>
                <a:latin typeface="Arial" panose="020B0604020202020204" pitchFamily="34" charset="0"/>
              </a:defRPr>
            </a:lvl1pPr>
          </a:lstStyle>
          <a:p>
            <a:pPr lvl="0"/>
            <a:r>
              <a:rPr lang="en-US"/>
              <a:t>Add text—</a:t>
            </a:r>
            <a:r>
              <a:rPr lang="en-US" err="1"/>
              <a:t>sepien</a:t>
            </a:r>
            <a:r>
              <a:rPr lang="en-US"/>
              <a:t> et ligula </a:t>
            </a:r>
            <a:r>
              <a:rPr lang="en-US" err="1"/>
              <a:t>ullamcorper</a:t>
            </a:r>
            <a:r>
              <a:rPr lang="en-US"/>
              <a:t> </a:t>
            </a:r>
            <a:r>
              <a:rPr lang="en-US" err="1"/>
              <a:t>malesuada</a:t>
            </a:r>
            <a:r>
              <a:rPr lang="en-US"/>
              <a:t> </a:t>
            </a:r>
            <a:r>
              <a:rPr lang="en-US" err="1"/>
              <a:t>proin</a:t>
            </a:r>
            <a:r>
              <a:rPr lang="en-US"/>
              <a:t> libero </a:t>
            </a:r>
            <a:r>
              <a:rPr lang="en-US" err="1"/>
              <a:t>nunc</a:t>
            </a:r>
            <a:r>
              <a:rPr lang="en-US"/>
              <a:t>.</a:t>
            </a:r>
          </a:p>
        </p:txBody>
      </p:sp>
      <p:sp>
        <p:nvSpPr>
          <p:cNvPr id="42" name="Text Placeholder 4">
            <a:extLst>
              <a:ext uri="{FF2B5EF4-FFF2-40B4-BE49-F238E27FC236}">
                <a16:creationId xmlns:a16="http://schemas.microsoft.com/office/drawing/2014/main" id="{04893F28-3E47-1B42-A0F2-3648AC289416}"/>
              </a:ext>
            </a:extLst>
          </p:cNvPr>
          <p:cNvSpPr>
            <a:spLocks noGrp="1"/>
          </p:cNvSpPr>
          <p:nvPr>
            <p:ph type="body" sz="quarter" idx="29" hasCustomPrompt="1"/>
          </p:nvPr>
        </p:nvSpPr>
        <p:spPr>
          <a:xfrm>
            <a:off x="9372600" y="2944525"/>
            <a:ext cx="1285694" cy="753744"/>
          </a:xfrm>
          <a:prstGeom prst="rect">
            <a:avLst/>
          </a:prstGeom>
        </p:spPr>
        <p:txBody>
          <a:bodyPr lIns="0" tIns="0" rIns="0" bIns="0">
            <a:noAutofit/>
          </a:bodyPr>
          <a:lstStyle>
            <a:lvl1pPr marL="0" indent="0">
              <a:buNone/>
              <a:defRPr sz="1000" b="0" i="0">
                <a:solidFill>
                  <a:srgbClr val="FF462D"/>
                </a:solidFill>
                <a:latin typeface="Arial" panose="020B0604020202020204" pitchFamily="34" charset="0"/>
              </a:defRPr>
            </a:lvl1pPr>
          </a:lstStyle>
          <a:p>
            <a:pPr lvl="0"/>
            <a:r>
              <a:rPr lang="en-US"/>
              <a:t>Add text—</a:t>
            </a:r>
            <a:r>
              <a:rPr lang="en-US" err="1"/>
              <a:t>sepien</a:t>
            </a:r>
            <a:r>
              <a:rPr lang="en-US"/>
              <a:t> et ligula </a:t>
            </a:r>
            <a:r>
              <a:rPr lang="en-US" err="1"/>
              <a:t>ullamcorper</a:t>
            </a:r>
            <a:r>
              <a:rPr lang="en-US"/>
              <a:t> </a:t>
            </a:r>
            <a:r>
              <a:rPr lang="en-US" err="1"/>
              <a:t>malesuada</a:t>
            </a:r>
            <a:r>
              <a:rPr lang="en-US"/>
              <a:t> </a:t>
            </a:r>
            <a:r>
              <a:rPr lang="en-US" err="1"/>
              <a:t>proin</a:t>
            </a:r>
            <a:r>
              <a:rPr lang="en-US"/>
              <a:t> libero </a:t>
            </a:r>
            <a:r>
              <a:rPr lang="en-US" err="1"/>
              <a:t>nunc</a:t>
            </a:r>
            <a:r>
              <a:rPr lang="en-US"/>
              <a:t>.</a:t>
            </a:r>
          </a:p>
        </p:txBody>
      </p:sp>
      <p:sp>
        <p:nvSpPr>
          <p:cNvPr id="43" name="Text Placeholder 4">
            <a:extLst>
              <a:ext uri="{FF2B5EF4-FFF2-40B4-BE49-F238E27FC236}">
                <a16:creationId xmlns:a16="http://schemas.microsoft.com/office/drawing/2014/main" id="{6468B048-C31D-8A43-A3B0-2F05CB6A5B2E}"/>
              </a:ext>
            </a:extLst>
          </p:cNvPr>
          <p:cNvSpPr>
            <a:spLocks noGrp="1"/>
          </p:cNvSpPr>
          <p:nvPr>
            <p:ph type="body" sz="quarter" idx="31" hasCustomPrompt="1"/>
          </p:nvPr>
        </p:nvSpPr>
        <p:spPr>
          <a:xfrm>
            <a:off x="477990" y="3328675"/>
            <a:ext cx="1214111" cy="513922"/>
          </a:xfrm>
          <a:prstGeom prst="rect">
            <a:avLst/>
          </a:prstGeom>
        </p:spPr>
        <p:txBody>
          <a:bodyPr lIns="0" tIns="0" rIns="0" bIns="0">
            <a:noAutofit/>
          </a:bodyPr>
          <a:lstStyle>
            <a:lvl1pPr marL="0" indent="0">
              <a:buNone/>
              <a:defRPr sz="3200" b="0" i="0">
                <a:solidFill>
                  <a:srgbClr val="FF462D"/>
                </a:solidFill>
                <a:latin typeface="Arial" panose="020B0604020202020204" pitchFamily="34" charset="0"/>
              </a:defRPr>
            </a:lvl1pPr>
          </a:lstStyle>
          <a:p>
            <a:pPr lvl="0"/>
            <a:r>
              <a:rPr lang="en-US"/>
              <a:t>2018</a:t>
            </a:r>
          </a:p>
        </p:txBody>
      </p:sp>
      <p:sp>
        <p:nvSpPr>
          <p:cNvPr id="44" name="Text Placeholder 4">
            <a:extLst>
              <a:ext uri="{FF2B5EF4-FFF2-40B4-BE49-F238E27FC236}">
                <a16:creationId xmlns:a16="http://schemas.microsoft.com/office/drawing/2014/main" id="{9BD5E972-A66C-A44A-8BAE-6B3DB96BA0D5}"/>
              </a:ext>
            </a:extLst>
          </p:cNvPr>
          <p:cNvSpPr>
            <a:spLocks noGrp="1"/>
          </p:cNvSpPr>
          <p:nvPr>
            <p:ph type="body" sz="quarter" idx="32" hasCustomPrompt="1"/>
          </p:nvPr>
        </p:nvSpPr>
        <p:spPr>
          <a:xfrm>
            <a:off x="6334306" y="3328675"/>
            <a:ext cx="1285694" cy="513922"/>
          </a:xfrm>
          <a:prstGeom prst="rect">
            <a:avLst/>
          </a:prstGeom>
        </p:spPr>
        <p:txBody>
          <a:bodyPr lIns="0" tIns="0" rIns="0" bIns="0">
            <a:noAutofit/>
          </a:bodyPr>
          <a:lstStyle>
            <a:lvl1pPr marL="0" indent="0">
              <a:buNone/>
              <a:defRPr sz="3200" b="0" i="0">
                <a:solidFill>
                  <a:srgbClr val="FF462D"/>
                </a:solidFill>
                <a:latin typeface="Arial" panose="020B0604020202020204" pitchFamily="34" charset="0"/>
              </a:defRPr>
            </a:lvl1pPr>
          </a:lstStyle>
          <a:p>
            <a:pPr lvl="0"/>
            <a:r>
              <a:rPr lang="en-US"/>
              <a:t>2020</a:t>
            </a:r>
          </a:p>
        </p:txBody>
      </p:sp>
      <p:sp>
        <p:nvSpPr>
          <p:cNvPr id="45" name="Text Placeholder 4">
            <a:extLst>
              <a:ext uri="{FF2B5EF4-FFF2-40B4-BE49-F238E27FC236}">
                <a16:creationId xmlns:a16="http://schemas.microsoft.com/office/drawing/2014/main" id="{C9A96D1D-4DDD-8A4B-BFAA-3FF018F03F7A}"/>
              </a:ext>
            </a:extLst>
          </p:cNvPr>
          <p:cNvSpPr>
            <a:spLocks noGrp="1"/>
          </p:cNvSpPr>
          <p:nvPr>
            <p:ph type="body" sz="quarter" idx="34" hasCustomPrompt="1"/>
          </p:nvPr>
        </p:nvSpPr>
        <p:spPr>
          <a:xfrm>
            <a:off x="3276600" y="4591029"/>
            <a:ext cx="1295164" cy="451635"/>
          </a:xfrm>
          <a:prstGeom prst="rect">
            <a:avLst/>
          </a:prstGeom>
        </p:spPr>
        <p:txBody>
          <a:bodyPr lIns="0" tIns="0" rIns="0" bIns="0">
            <a:noAutofit/>
          </a:bodyPr>
          <a:lstStyle>
            <a:lvl1pPr marL="0" indent="0">
              <a:buNone/>
              <a:defRPr sz="3200" b="0" i="0">
                <a:solidFill>
                  <a:srgbClr val="FF462D"/>
                </a:solidFill>
                <a:latin typeface="Arial" panose="020B0604020202020204" pitchFamily="34" charset="0"/>
              </a:defRPr>
            </a:lvl1pPr>
          </a:lstStyle>
          <a:p>
            <a:pPr lvl="0"/>
            <a:r>
              <a:rPr lang="en-US"/>
              <a:t>2019</a:t>
            </a:r>
          </a:p>
        </p:txBody>
      </p:sp>
      <p:sp>
        <p:nvSpPr>
          <p:cNvPr id="46" name="Text Placeholder 4">
            <a:extLst>
              <a:ext uri="{FF2B5EF4-FFF2-40B4-BE49-F238E27FC236}">
                <a16:creationId xmlns:a16="http://schemas.microsoft.com/office/drawing/2014/main" id="{EA54360F-73BE-6146-B6A8-15F19C594CE3}"/>
              </a:ext>
            </a:extLst>
          </p:cNvPr>
          <p:cNvSpPr>
            <a:spLocks noGrp="1"/>
          </p:cNvSpPr>
          <p:nvPr>
            <p:ph type="body" sz="quarter" idx="35" hasCustomPrompt="1"/>
          </p:nvPr>
        </p:nvSpPr>
        <p:spPr>
          <a:xfrm>
            <a:off x="9372600" y="4591028"/>
            <a:ext cx="1295400" cy="451635"/>
          </a:xfrm>
          <a:prstGeom prst="rect">
            <a:avLst/>
          </a:prstGeom>
        </p:spPr>
        <p:txBody>
          <a:bodyPr lIns="0" tIns="0" rIns="0" bIns="0">
            <a:noAutofit/>
          </a:bodyPr>
          <a:lstStyle>
            <a:lvl1pPr marL="0" indent="0">
              <a:buNone/>
              <a:defRPr sz="3200" b="0" i="0">
                <a:solidFill>
                  <a:srgbClr val="FF462D"/>
                </a:solidFill>
                <a:latin typeface="Arial" panose="020B0604020202020204" pitchFamily="34" charset="0"/>
              </a:defRPr>
            </a:lvl1pPr>
          </a:lstStyle>
          <a:p>
            <a:pPr lvl="0"/>
            <a:r>
              <a:rPr lang="en-US"/>
              <a:t>2021</a:t>
            </a:r>
          </a:p>
        </p:txBody>
      </p:sp>
      <p:pic>
        <p:nvPicPr>
          <p:cNvPr id="20" name="Picture 19" descr="Logo&#10;&#10;Description automatically generated">
            <a:extLst>
              <a:ext uri="{FF2B5EF4-FFF2-40B4-BE49-F238E27FC236}">
                <a16:creationId xmlns:a16="http://schemas.microsoft.com/office/drawing/2014/main" id="{96476946-9985-9A4D-B5AF-7FB5D60D175B}"/>
              </a:ext>
            </a:extLst>
          </p:cNvPr>
          <p:cNvPicPr>
            <a:picLocks noChangeAspect="1"/>
          </p:cNvPicPr>
          <p:nvPr userDrawn="1"/>
        </p:nvPicPr>
        <p:blipFill>
          <a:blip r:embed="rId2"/>
          <a:stretch>
            <a:fillRect/>
          </a:stretch>
        </p:blipFill>
        <p:spPr>
          <a:xfrm>
            <a:off x="232558" y="6343599"/>
            <a:ext cx="730344" cy="232383"/>
          </a:xfrm>
          <a:prstGeom prst="rect">
            <a:avLst/>
          </a:prstGeom>
        </p:spPr>
      </p:pic>
      <p:sp>
        <p:nvSpPr>
          <p:cNvPr id="21" name="Text Placeholder 4">
            <a:extLst>
              <a:ext uri="{FF2B5EF4-FFF2-40B4-BE49-F238E27FC236}">
                <a16:creationId xmlns:a16="http://schemas.microsoft.com/office/drawing/2014/main" id="{85731E03-0FB6-594C-B3AD-74A73B9749D9}"/>
              </a:ext>
            </a:extLst>
          </p:cNvPr>
          <p:cNvSpPr>
            <a:spLocks noGrp="1"/>
          </p:cNvSpPr>
          <p:nvPr>
            <p:ph type="body" sz="quarter" idx="23" hasCustomPrompt="1"/>
          </p:nvPr>
        </p:nvSpPr>
        <p:spPr>
          <a:xfrm>
            <a:off x="228600" y="1570830"/>
            <a:ext cx="5638800" cy="479628"/>
          </a:xfrm>
          <a:prstGeom prst="rect">
            <a:avLst/>
          </a:prstGeom>
        </p:spPr>
        <p:txBody>
          <a:bodyPr lIns="0" tIns="0" rIns="0" bIns="0">
            <a:noAutofit/>
          </a:bodyPr>
          <a:lstStyle>
            <a:lvl1pPr marL="0" indent="0">
              <a:buNone/>
              <a:defRPr sz="1200" b="0" i="0">
                <a:solidFill>
                  <a:srgbClr val="3D3C3C"/>
                </a:solidFill>
                <a:latin typeface="Arial" panose="020B0604020202020204" pitchFamily="34" charset="0"/>
              </a:defRPr>
            </a:lvl1pPr>
          </a:lstStyle>
          <a:p>
            <a:pPr lvl="0"/>
            <a:r>
              <a:rPr lang="en-US"/>
              <a:t>Add text—</a:t>
            </a:r>
            <a:r>
              <a:rPr lang="en-US" err="1"/>
              <a:t>sepien</a:t>
            </a:r>
            <a:r>
              <a:rPr lang="en-US"/>
              <a:t> et ligula </a:t>
            </a:r>
            <a:r>
              <a:rPr lang="en-US" err="1"/>
              <a:t>ullamcorper</a:t>
            </a:r>
            <a:r>
              <a:rPr lang="en-US"/>
              <a:t> </a:t>
            </a:r>
            <a:r>
              <a:rPr lang="en-US" err="1"/>
              <a:t>malesuada</a:t>
            </a:r>
            <a:r>
              <a:rPr lang="en-US"/>
              <a:t> </a:t>
            </a:r>
            <a:r>
              <a:rPr lang="en-US" err="1"/>
              <a:t>proin</a:t>
            </a:r>
            <a:r>
              <a:rPr lang="en-US"/>
              <a:t> libero </a:t>
            </a:r>
            <a:r>
              <a:rPr lang="en-US" err="1"/>
              <a:t>nunc</a:t>
            </a:r>
            <a:r>
              <a:rPr lang="en-US"/>
              <a:t> consequent </a:t>
            </a:r>
            <a:r>
              <a:rPr lang="en-US" err="1"/>
              <a:t>interdum</a:t>
            </a:r>
            <a:r>
              <a:rPr lang="en-US"/>
              <a:t> </a:t>
            </a:r>
            <a:r>
              <a:rPr lang="en-US" err="1"/>
              <a:t>varius</a:t>
            </a:r>
            <a:r>
              <a:rPr lang="en-US"/>
              <a:t> sit </a:t>
            </a:r>
            <a:r>
              <a:rPr lang="en-US" err="1"/>
              <a:t>amet</a:t>
            </a:r>
            <a:r>
              <a:rPr lang="en-US"/>
              <a:t>. </a:t>
            </a:r>
          </a:p>
        </p:txBody>
      </p:sp>
      <p:sp>
        <p:nvSpPr>
          <p:cNvPr id="23" name="Slide Number Placeholder 5">
            <a:extLst>
              <a:ext uri="{FF2B5EF4-FFF2-40B4-BE49-F238E27FC236}">
                <a16:creationId xmlns:a16="http://schemas.microsoft.com/office/drawing/2014/main" id="{B6FA4843-5EA9-2646-9CAC-172DC0B1612F}"/>
              </a:ext>
            </a:extLst>
          </p:cNvPr>
          <p:cNvSpPr>
            <a:spLocks noGrp="1"/>
          </p:cNvSpPr>
          <p:nvPr>
            <p:ph type="sldNum" sz="quarter" idx="4"/>
          </p:nvPr>
        </p:nvSpPr>
        <p:spPr>
          <a:xfrm>
            <a:off x="11714480" y="6317405"/>
            <a:ext cx="257355" cy="215947"/>
          </a:xfrm>
          <a:prstGeom prst="rect">
            <a:avLst/>
          </a:prstGeom>
        </p:spPr>
        <p:txBody>
          <a:bodyPr lIns="0" tIns="0" rIns="0" bIns="0" numCol="1" anchor="b">
            <a:noAutofit/>
          </a:bodyPr>
          <a:lstStyle>
            <a:lvl1pPr algn="r">
              <a:defRPr sz="700" b="0" i="0">
                <a:solidFill>
                  <a:srgbClr val="FF462D"/>
                </a:solidFill>
                <a:latin typeface="Arial" panose="020B0604020202020204" pitchFamily="34" charset="0"/>
              </a:defRPr>
            </a:lvl1pPr>
          </a:lstStyle>
          <a:p>
            <a:fld id="{BB55D76A-9B6E-CD41-ABBE-F6C938295BAD}" type="slidenum">
              <a:rPr lang="en-US" smtClean="0"/>
              <a:pPr/>
              <a:t>‹#›</a:t>
            </a:fld>
            <a:endParaRPr lang="en-US"/>
          </a:p>
        </p:txBody>
      </p:sp>
      <p:sp>
        <p:nvSpPr>
          <p:cNvPr id="18" name="Title 1">
            <a:extLst>
              <a:ext uri="{FF2B5EF4-FFF2-40B4-BE49-F238E27FC236}">
                <a16:creationId xmlns:a16="http://schemas.microsoft.com/office/drawing/2014/main" id="{993A25A9-6805-E443-A305-C9924E21DE2B}"/>
              </a:ext>
            </a:extLst>
          </p:cNvPr>
          <p:cNvSpPr>
            <a:spLocks noGrp="1"/>
          </p:cNvSpPr>
          <p:nvPr>
            <p:ph type="title" hasCustomPrompt="1"/>
          </p:nvPr>
        </p:nvSpPr>
        <p:spPr>
          <a:xfrm>
            <a:off x="228599" y="266131"/>
            <a:ext cx="10439401" cy="281078"/>
          </a:xfrm>
        </p:spPr>
        <p:txBody>
          <a:bodyPr>
            <a:noAutofit/>
          </a:bodyPr>
          <a:lstStyle>
            <a:lvl1pPr>
              <a:lnSpc>
                <a:spcPct val="100000"/>
              </a:lnSpc>
              <a:defRPr sz="2400" b="0" i="0">
                <a:solidFill>
                  <a:srgbClr val="FF462D"/>
                </a:solidFill>
                <a:latin typeface="Arial" panose="020B0604020202020204" pitchFamily="34" charset="0"/>
              </a:defRPr>
            </a:lvl1pPr>
          </a:lstStyle>
          <a:p>
            <a:r>
              <a:rPr lang="en-US"/>
              <a:t>Add heading here</a:t>
            </a:r>
          </a:p>
        </p:txBody>
      </p:sp>
      <p:sp>
        <p:nvSpPr>
          <p:cNvPr id="19" name="Text Placeholder 57">
            <a:extLst>
              <a:ext uri="{FF2B5EF4-FFF2-40B4-BE49-F238E27FC236}">
                <a16:creationId xmlns:a16="http://schemas.microsoft.com/office/drawing/2014/main" id="{474E9673-C345-B249-82C6-FDBAAE87802E}"/>
              </a:ext>
            </a:extLst>
          </p:cNvPr>
          <p:cNvSpPr>
            <a:spLocks noGrp="1"/>
          </p:cNvSpPr>
          <p:nvPr>
            <p:ph type="body" sz="quarter" idx="36" hasCustomPrompt="1"/>
          </p:nvPr>
        </p:nvSpPr>
        <p:spPr>
          <a:xfrm>
            <a:off x="228600" y="705999"/>
            <a:ext cx="10439966" cy="310833"/>
          </a:xfrm>
          <a:prstGeom prst="rect">
            <a:avLst/>
          </a:prstGeom>
        </p:spPr>
        <p:txBody>
          <a:bodyPr vert="horz" lIns="0" tIns="0" rIns="0" bIns="0" rtlCol="0" anchor="t">
            <a:noAutofit/>
          </a:bodyPr>
          <a:lstStyle>
            <a:lvl1pPr marL="0" indent="0">
              <a:lnSpc>
                <a:spcPct val="100000"/>
              </a:lnSpc>
              <a:spcBef>
                <a:spcPct val="0"/>
              </a:spcBef>
              <a:buFont typeface="Arial" panose="020B0604020202020204" pitchFamily="34" charset="0"/>
              <a:buNone/>
              <a:defRPr lang="en-US" sz="1400" b="0" i="0" dirty="0" smtClean="0">
                <a:solidFill>
                  <a:srgbClr val="3D3C3C"/>
                </a:solidFill>
                <a:latin typeface="Arial" panose="020B0604020202020204" pitchFamily="34" charset="0"/>
              </a:defRPr>
            </a:lvl1pPr>
            <a:lvl2pPr>
              <a:defRPr lang="en-US" dirty="0" smtClean="0"/>
            </a:lvl2pPr>
            <a:lvl3pPr>
              <a:defRPr lang="en-US" dirty="0" smtClean="0"/>
            </a:lvl3pPr>
            <a:lvl4pPr>
              <a:defRPr lang="en-US" dirty="0" smtClean="0"/>
            </a:lvl4pPr>
            <a:lvl5pPr>
              <a:defRPr lang="en-US" dirty="0"/>
            </a:lvl5pPr>
          </a:lstStyle>
          <a:p>
            <a:pPr marL="228600" lvl="0" indent="-228600">
              <a:spcBef>
                <a:spcPct val="0"/>
              </a:spcBef>
            </a:pPr>
            <a:r>
              <a:rPr lang="en-US"/>
              <a:t>Add subheading here</a:t>
            </a:r>
          </a:p>
        </p:txBody>
      </p:sp>
    </p:spTree>
    <p:extLst>
      <p:ext uri="{BB962C8B-B14F-4D97-AF65-F5344CB8AC3E}">
        <p14:creationId xmlns:p14="http://schemas.microsoft.com/office/powerpoint/2010/main" val="8176040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w page #">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ABB613C6-663D-7F41-AD46-3653A299955C}"/>
              </a:ext>
            </a:extLst>
          </p:cNvPr>
          <p:cNvSpPr>
            <a:spLocks noGrp="1"/>
          </p:cNvSpPr>
          <p:nvPr>
            <p:ph type="sldNum" sz="quarter" idx="4"/>
          </p:nvPr>
        </p:nvSpPr>
        <p:spPr>
          <a:xfrm>
            <a:off x="11714480" y="6317405"/>
            <a:ext cx="257355" cy="215947"/>
          </a:xfrm>
          <a:prstGeom prst="rect">
            <a:avLst/>
          </a:prstGeom>
        </p:spPr>
        <p:txBody>
          <a:bodyPr lIns="0" tIns="0" rIns="0" bIns="0" numCol="1" anchor="b">
            <a:noAutofit/>
          </a:bodyPr>
          <a:lstStyle>
            <a:lvl1pPr algn="r">
              <a:defRPr sz="700" b="0" i="0">
                <a:solidFill>
                  <a:schemeClr val="tx2"/>
                </a:solidFill>
                <a:latin typeface="Arial" panose="020B0604020202020204" pitchFamily="34" charset="0"/>
              </a:defRPr>
            </a:lvl1pPr>
          </a:lstStyle>
          <a:p>
            <a:fld id="{BB55D76A-9B6E-CD41-ABBE-F6C938295BAD}" type="slidenum">
              <a:rPr lang="en-US" smtClean="0"/>
              <a:pPr/>
              <a:t>‹#›</a:t>
            </a:fld>
            <a:endParaRPr lang="en-US"/>
          </a:p>
        </p:txBody>
      </p:sp>
    </p:spTree>
    <p:extLst>
      <p:ext uri="{BB962C8B-B14F-4D97-AF65-F5344CB8AC3E}">
        <p14:creationId xmlns:p14="http://schemas.microsoft.com/office/powerpoint/2010/main" val="22890448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One Column">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AB9055CB-6CA5-2D49-B09E-1EA176EAB536}"/>
              </a:ext>
            </a:extLst>
          </p:cNvPr>
          <p:cNvSpPr>
            <a:spLocks noGrp="1"/>
          </p:cNvSpPr>
          <p:nvPr>
            <p:ph type="body" sz="quarter" idx="26" hasCustomPrompt="1"/>
          </p:nvPr>
        </p:nvSpPr>
        <p:spPr>
          <a:xfrm>
            <a:off x="224040" y="1877234"/>
            <a:ext cx="8919959" cy="3519811"/>
          </a:xfrm>
          <a:prstGeom prst="rect">
            <a:avLst/>
          </a:prstGeom>
        </p:spPr>
        <p:txBody>
          <a:bodyPr lIns="0" tIns="0" rIns="0" bIns="0">
            <a:noAutofit/>
          </a:bodyPr>
          <a:lstStyle>
            <a:lvl1pPr marL="0" indent="0">
              <a:lnSpc>
                <a:spcPct val="100000"/>
              </a:lnSpc>
              <a:buNone/>
              <a:defRPr sz="3200" b="0" i="0">
                <a:solidFill>
                  <a:srgbClr val="3D3C3C"/>
                </a:solidFill>
                <a:latin typeface="TWK Everett" panose="020B0204000000000000" pitchFamily="34" charset="77"/>
                <a:cs typeface="Arial" panose="020B0604020202020204" pitchFamily="34" charset="0"/>
              </a:defRPr>
            </a:lvl1pPr>
            <a:lvl2pPr marL="457200" indent="0">
              <a:buNone/>
              <a:defRPr sz="1600">
                <a:solidFill>
                  <a:schemeClr val="tx2"/>
                </a:solidFill>
                <a:latin typeface="TWK Everett" panose="020B0204000000000000" pitchFamily="34" charset="77"/>
                <a:cs typeface="Arial" panose="020B0604020202020204" pitchFamily="34" charset="0"/>
              </a:defRPr>
            </a:lvl2pPr>
            <a:lvl3pPr marL="914400" indent="0">
              <a:buNone/>
              <a:defRPr sz="1400">
                <a:solidFill>
                  <a:schemeClr val="tx2"/>
                </a:solidFill>
                <a:latin typeface="TWK Everett" panose="020B0204000000000000" pitchFamily="34" charset="77"/>
                <a:cs typeface="Arial" panose="020B0604020202020204" pitchFamily="34" charset="0"/>
              </a:defRPr>
            </a:lvl3pPr>
            <a:lvl4pPr marL="1371600" indent="0">
              <a:buNone/>
              <a:defRPr sz="1200">
                <a:solidFill>
                  <a:schemeClr val="tx2"/>
                </a:solidFill>
                <a:latin typeface="TWK Everett" panose="020B0204000000000000" pitchFamily="34" charset="77"/>
                <a:cs typeface="Arial" panose="020B0604020202020204" pitchFamily="34" charset="0"/>
              </a:defRPr>
            </a:lvl4pPr>
            <a:lvl5pPr marL="1828800" indent="0">
              <a:buNone/>
              <a:defRPr sz="1200">
                <a:solidFill>
                  <a:schemeClr val="tx2"/>
                </a:solidFill>
                <a:latin typeface="TWK Everett" panose="020B0204000000000000" pitchFamily="34" charset="77"/>
                <a:cs typeface="Arial" panose="020B0604020202020204" pitchFamily="34" charset="0"/>
              </a:defRPr>
            </a:lvl5pPr>
          </a:lstStyle>
          <a:p>
            <a:pPr lvl="0"/>
            <a:r>
              <a:rPr lang="en-US"/>
              <a:t>Add body text here</a:t>
            </a:r>
          </a:p>
        </p:txBody>
      </p:sp>
      <p:sp>
        <p:nvSpPr>
          <p:cNvPr id="7" name="Text Placeholder 11">
            <a:extLst>
              <a:ext uri="{FF2B5EF4-FFF2-40B4-BE49-F238E27FC236}">
                <a16:creationId xmlns:a16="http://schemas.microsoft.com/office/drawing/2014/main" id="{EF1E4B41-BB92-7648-895C-DEDFFB103A50}"/>
              </a:ext>
            </a:extLst>
          </p:cNvPr>
          <p:cNvSpPr>
            <a:spLocks noGrp="1"/>
          </p:cNvSpPr>
          <p:nvPr>
            <p:ph type="body" sz="quarter" idx="19" hasCustomPrompt="1"/>
          </p:nvPr>
        </p:nvSpPr>
        <p:spPr>
          <a:xfrm>
            <a:off x="228600" y="1547793"/>
            <a:ext cx="8915400" cy="269093"/>
          </a:xfrm>
          <a:prstGeom prst="rect">
            <a:avLst/>
          </a:prstGeom>
        </p:spPr>
        <p:txBody>
          <a:bodyPr lIns="0" tIns="0" rIns="0" bIns="0">
            <a:noAutofit/>
          </a:bodyPr>
          <a:lstStyle>
            <a:lvl1pPr marL="0" indent="0" algn="l">
              <a:lnSpc>
                <a:spcPct val="100000"/>
              </a:lnSpc>
              <a:buNone/>
              <a:defRPr sz="1400" b="1" i="0" spc="0">
                <a:solidFill>
                  <a:srgbClr val="FF462D"/>
                </a:solidFill>
                <a:latin typeface="TWK Everett" panose="020B0204000000000000" pitchFamily="34"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Subheading</a:t>
            </a:r>
            <a:endParaRPr lang="en-MX"/>
          </a:p>
        </p:txBody>
      </p:sp>
      <p:pic>
        <p:nvPicPr>
          <p:cNvPr id="10" name="Picture 9" descr="Logo&#10;&#10;Description automatically generated">
            <a:extLst>
              <a:ext uri="{FF2B5EF4-FFF2-40B4-BE49-F238E27FC236}">
                <a16:creationId xmlns:a16="http://schemas.microsoft.com/office/drawing/2014/main" id="{D5C7BB17-3FA7-9C41-B0D9-7038E333EB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2558" y="6343599"/>
            <a:ext cx="730344" cy="232383"/>
          </a:xfrm>
          <a:prstGeom prst="rect">
            <a:avLst/>
          </a:prstGeom>
        </p:spPr>
      </p:pic>
      <p:sp>
        <p:nvSpPr>
          <p:cNvPr id="12" name="Slide Number Placeholder 5">
            <a:extLst>
              <a:ext uri="{FF2B5EF4-FFF2-40B4-BE49-F238E27FC236}">
                <a16:creationId xmlns:a16="http://schemas.microsoft.com/office/drawing/2014/main" id="{FF83831B-2B67-404C-B3E8-D5CB13190CA4}"/>
              </a:ext>
            </a:extLst>
          </p:cNvPr>
          <p:cNvSpPr>
            <a:spLocks noGrp="1"/>
          </p:cNvSpPr>
          <p:nvPr>
            <p:ph type="sldNum" sz="quarter" idx="4"/>
          </p:nvPr>
        </p:nvSpPr>
        <p:spPr>
          <a:xfrm>
            <a:off x="11714480" y="6317405"/>
            <a:ext cx="257355" cy="215947"/>
          </a:xfrm>
          <a:prstGeom prst="rect">
            <a:avLst/>
          </a:prstGeom>
        </p:spPr>
        <p:txBody>
          <a:bodyPr lIns="0" tIns="0" rIns="0" bIns="0" numCol="1" anchor="b">
            <a:noAutofit/>
          </a:bodyPr>
          <a:lstStyle>
            <a:lvl1pPr algn="r">
              <a:defRPr sz="700" b="0" i="0">
                <a:solidFill>
                  <a:schemeClr val="tx2"/>
                </a:solidFill>
                <a:latin typeface="TWK Everett" panose="020B0204000000000000" pitchFamily="34" charset="77"/>
              </a:defRPr>
            </a:lvl1pPr>
          </a:lstStyle>
          <a:p>
            <a:fld id="{BB55D76A-9B6E-CD41-ABBE-F6C938295BAD}" type="slidenum">
              <a:rPr lang="en-US" smtClean="0"/>
              <a:pPr/>
              <a:t>‹#›</a:t>
            </a:fld>
            <a:endParaRPr lang="en-US"/>
          </a:p>
        </p:txBody>
      </p:sp>
      <p:sp>
        <p:nvSpPr>
          <p:cNvPr id="15" name="Title 1">
            <a:extLst>
              <a:ext uri="{FF2B5EF4-FFF2-40B4-BE49-F238E27FC236}">
                <a16:creationId xmlns:a16="http://schemas.microsoft.com/office/drawing/2014/main" id="{18062FC2-ABE4-C34F-8AFD-7A1011E7D3B3}"/>
              </a:ext>
            </a:extLst>
          </p:cNvPr>
          <p:cNvSpPr>
            <a:spLocks noGrp="1"/>
          </p:cNvSpPr>
          <p:nvPr>
            <p:ph type="title" hasCustomPrompt="1"/>
          </p:nvPr>
        </p:nvSpPr>
        <p:spPr>
          <a:xfrm>
            <a:off x="228599" y="293125"/>
            <a:ext cx="4343165" cy="281078"/>
          </a:xfrm>
        </p:spPr>
        <p:txBody>
          <a:bodyPr>
            <a:noAutofit/>
          </a:bodyPr>
          <a:lstStyle>
            <a:lvl1pPr>
              <a:lnSpc>
                <a:spcPct val="100000"/>
              </a:lnSpc>
              <a:defRPr sz="2400" b="0" i="0">
                <a:solidFill>
                  <a:srgbClr val="FF462D"/>
                </a:solidFill>
                <a:latin typeface="TWK Everett" panose="020B0204000000000000" pitchFamily="34" charset="77"/>
              </a:defRPr>
            </a:lvl1pPr>
          </a:lstStyle>
          <a:p>
            <a:r>
              <a:rPr lang="en-US"/>
              <a:t>Add heading here</a:t>
            </a:r>
          </a:p>
        </p:txBody>
      </p:sp>
      <p:sp>
        <p:nvSpPr>
          <p:cNvPr id="16" name="Text Placeholder 57">
            <a:extLst>
              <a:ext uri="{FF2B5EF4-FFF2-40B4-BE49-F238E27FC236}">
                <a16:creationId xmlns:a16="http://schemas.microsoft.com/office/drawing/2014/main" id="{289E4EDC-BD74-4448-ADE2-7D000BA8CB74}"/>
              </a:ext>
            </a:extLst>
          </p:cNvPr>
          <p:cNvSpPr>
            <a:spLocks noGrp="1"/>
          </p:cNvSpPr>
          <p:nvPr>
            <p:ph type="body" sz="quarter" idx="27" hasCustomPrompt="1"/>
          </p:nvPr>
        </p:nvSpPr>
        <p:spPr>
          <a:xfrm>
            <a:off x="228600" y="712673"/>
            <a:ext cx="4343400" cy="310833"/>
          </a:xfrm>
          <a:prstGeom prst="rect">
            <a:avLst/>
          </a:prstGeom>
        </p:spPr>
        <p:txBody>
          <a:bodyPr vert="horz" lIns="0" tIns="0" rIns="0" bIns="0" rtlCol="0" anchor="t">
            <a:noAutofit/>
          </a:bodyPr>
          <a:lstStyle>
            <a:lvl1pPr marL="0" indent="0">
              <a:lnSpc>
                <a:spcPct val="100000"/>
              </a:lnSpc>
              <a:spcBef>
                <a:spcPct val="0"/>
              </a:spcBef>
              <a:buFont typeface="Arial" panose="020B0604020202020204" pitchFamily="34" charset="0"/>
              <a:buNone/>
              <a:defRPr lang="en-US" sz="1400" b="0" i="0" dirty="0" smtClean="0">
                <a:solidFill>
                  <a:srgbClr val="3D3C3C"/>
                </a:solidFill>
                <a:latin typeface="TWK Everett" panose="020B0204000000000000" pitchFamily="34" charset="77"/>
              </a:defRPr>
            </a:lvl1pPr>
            <a:lvl2pPr>
              <a:defRPr lang="en-US" dirty="0" smtClean="0"/>
            </a:lvl2pPr>
            <a:lvl3pPr>
              <a:defRPr lang="en-US" dirty="0" smtClean="0"/>
            </a:lvl3pPr>
            <a:lvl4pPr>
              <a:defRPr lang="en-US" dirty="0" smtClean="0"/>
            </a:lvl4pPr>
            <a:lvl5pPr>
              <a:defRPr lang="en-US" dirty="0"/>
            </a:lvl5pPr>
          </a:lstStyle>
          <a:p>
            <a:pPr marL="228600" lvl="0" indent="-228600">
              <a:spcBef>
                <a:spcPct val="0"/>
              </a:spcBef>
            </a:pPr>
            <a:r>
              <a:rPr lang="en-US"/>
              <a:t>Add subheading here</a:t>
            </a:r>
          </a:p>
        </p:txBody>
      </p:sp>
    </p:spTree>
    <p:extLst>
      <p:ext uri="{BB962C8B-B14F-4D97-AF65-F5344CB8AC3E}">
        <p14:creationId xmlns:p14="http://schemas.microsoft.com/office/powerpoint/2010/main" val="306202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1 Title Slide, Sub Title, Main body text, body text and image">
    <p:spTree>
      <p:nvGrpSpPr>
        <p:cNvPr id="1" name=""/>
        <p:cNvGrpSpPr/>
        <p:nvPr/>
      </p:nvGrpSpPr>
      <p:grpSpPr>
        <a:xfrm>
          <a:off x="0" y="0"/>
          <a:ext cx="0" cy="0"/>
          <a:chOff x="0" y="0"/>
          <a:chExt cx="0" cy="0"/>
        </a:xfrm>
      </p:grpSpPr>
      <p:sp>
        <p:nvSpPr>
          <p:cNvPr id="12" name="Picture Placeholder 8">
            <a:extLst>
              <a:ext uri="{FF2B5EF4-FFF2-40B4-BE49-F238E27FC236}">
                <a16:creationId xmlns:a16="http://schemas.microsoft.com/office/drawing/2014/main" id="{DB7658E0-362D-E548-A82A-3E59CFA7D867}"/>
              </a:ext>
            </a:extLst>
          </p:cNvPr>
          <p:cNvSpPr>
            <a:spLocks noGrp="1"/>
          </p:cNvSpPr>
          <p:nvPr>
            <p:ph type="pic" sz="quarter" idx="17" hasCustomPrompt="1"/>
          </p:nvPr>
        </p:nvSpPr>
        <p:spPr>
          <a:xfrm>
            <a:off x="6925733" y="0"/>
            <a:ext cx="5266267" cy="6858000"/>
          </a:xfrm>
          <a:prstGeom prst="rect">
            <a:avLst/>
          </a:prstGeom>
        </p:spPr>
        <p:txBody>
          <a:bodyPr/>
          <a:lstStyle>
            <a:lvl1pPr marL="0" indent="0">
              <a:lnSpc>
                <a:spcPct val="100000"/>
              </a:lnSpc>
              <a:buNone/>
              <a:defRPr sz="1000">
                <a:solidFill>
                  <a:schemeClr val="tx1"/>
                </a:solidFill>
              </a:defRPr>
            </a:lvl1pPr>
          </a:lstStyle>
          <a:p>
            <a:r>
              <a:rPr lang="en-GB"/>
              <a:t>Click to add the product visual.</a:t>
            </a:r>
          </a:p>
          <a:p>
            <a:br>
              <a:rPr lang="en-GB"/>
            </a:br>
            <a:r>
              <a:rPr lang="en-GB"/>
              <a:t>* Avoid a busy background around the logo</a:t>
            </a:r>
          </a:p>
          <a:p>
            <a:r>
              <a:rPr lang="en-GB"/>
              <a:t>* Avoid a black background around the logo</a:t>
            </a:r>
          </a:p>
        </p:txBody>
      </p:sp>
      <p:sp>
        <p:nvSpPr>
          <p:cNvPr id="6" name="Text Placeholder 11">
            <a:extLst>
              <a:ext uri="{FF2B5EF4-FFF2-40B4-BE49-F238E27FC236}">
                <a16:creationId xmlns:a16="http://schemas.microsoft.com/office/drawing/2014/main" id="{DCF46F4C-AC95-A340-B8AC-6C72B23C4198}"/>
              </a:ext>
            </a:extLst>
          </p:cNvPr>
          <p:cNvSpPr>
            <a:spLocks noGrp="1"/>
          </p:cNvSpPr>
          <p:nvPr>
            <p:ph type="body" sz="quarter" idx="13" hasCustomPrompt="1"/>
          </p:nvPr>
        </p:nvSpPr>
        <p:spPr>
          <a:xfrm>
            <a:off x="1420238" y="1221457"/>
            <a:ext cx="4330322" cy="444783"/>
          </a:xfrm>
          <a:prstGeom prst="rect">
            <a:avLst/>
          </a:prstGeom>
        </p:spPr>
        <p:txBody>
          <a:bodyPr/>
          <a:lstStyle>
            <a:lvl1pPr marL="0" indent="0">
              <a:buNone/>
              <a:defRPr sz="3200" b="1" i="0">
                <a:latin typeface="BA Raleway ExtraBold 2.0" panose="020B0503030101060003"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GB"/>
              <a:t>Title</a:t>
            </a:r>
          </a:p>
        </p:txBody>
      </p:sp>
      <p:sp>
        <p:nvSpPr>
          <p:cNvPr id="7" name="Text Placeholder 14">
            <a:extLst>
              <a:ext uri="{FF2B5EF4-FFF2-40B4-BE49-F238E27FC236}">
                <a16:creationId xmlns:a16="http://schemas.microsoft.com/office/drawing/2014/main" id="{A3934E4D-DC77-E04F-BAAA-43CD3EB7F163}"/>
              </a:ext>
            </a:extLst>
          </p:cNvPr>
          <p:cNvSpPr>
            <a:spLocks noGrp="1"/>
          </p:cNvSpPr>
          <p:nvPr>
            <p:ph type="body" sz="quarter" idx="14" hasCustomPrompt="1"/>
          </p:nvPr>
        </p:nvSpPr>
        <p:spPr>
          <a:xfrm>
            <a:off x="1420238" y="2488018"/>
            <a:ext cx="4320162" cy="233917"/>
          </a:xfrm>
          <a:prstGeom prst="rect">
            <a:avLst/>
          </a:prstGeom>
        </p:spPr>
        <p:txBody>
          <a:bodyPr/>
          <a:lstStyle>
            <a:lvl1pPr marL="0" indent="0">
              <a:buNone/>
              <a:defRPr sz="1000" b="1"/>
            </a:lvl1pPr>
          </a:lstStyle>
          <a:p>
            <a:pPr lvl="0"/>
            <a:r>
              <a:rPr lang="en-GB"/>
              <a:t>Focus Body text</a:t>
            </a:r>
          </a:p>
        </p:txBody>
      </p:sp>
      <p:sp>
        <p:nvSpPr>
          <p:cNvPr id="8" name="Text Placeholder 18">
            <a:extLst>
              <a:ext uri="{FF2B5EF4-FFF2-40B4-BE49-F238E27FC236}">
                <a16:creationId xmlns:a16="http://schemas.microsoft.com/office/drawing/2014/main" id="{470298A1-980F-5045-998D-717F6ADF2A97}"/>
              </a:ext>
            </a:extLst>
          </p:cNvPr>
          <p:cNvSpPr>
            <a:spLocks noGrp="1"/>
          </p:cNvSpPr>
          <p:nvPr>
            <p:ph type="body" sz="quarter" idx="15" hasCustomPrompt="1"/>
          </p:nvPr>
        </p:nvSpPr>
        <p:spPr>
          <a:xfrm>
            <a:off x="1422399" y="1676399"/>
            <a:ext cx="4314825" cy="497841"/>
          </a:xfrm>
          <a:prstGeom prst="rect">
            <a:avLst/>
          </a:prstGeom>
        </p:spPr>
        <p:txBody>
          <a:bodyPr/>
          <a:lstStyle>
            <a:lvl1pPr marL="0" indent="0">
              <a:buNone/>
              <a:defRPr b="0" i="0">
                <a:latin typeface="BA Raleway 2.0" panose="020B0503030101060003" pitchFamily="34" charset="77"/>
              </a:defRPr>
            </a:lvl1pPr>
          </a:lstStyle>
          <a:p>
            <a:r>
              <a:rPr lang="en-GB" sz="2800">
                <a:latin typeface="BA Raleway" panose="020B0503030101060003" pitchFamily="34" charset="0"/>
              </a:rPr>
              <a:t>Sub title</a:t>
            </a:r>
          </a:p>
        </p:txBody>
      </p:sp>
      <p:sp>
        <p:nvSpPr>
          <p:cNvPr id="9" name="Text Placeholder 14">
            <a:extLst>
              <a:ext uri="{FF2B5EF4-FFF2-40B4-BE49-F238E27FC236}">
                <a16:creationId xmlns:a16="http://schemas.microsoft.com/office/drawing/2014/main" id="{44F61DA1-8F6E-AF42-A33E-8EF2C3C0C56D}"/>
              </a:ext>
            </a:extLst>
          </p:cNvPr>
          <p:cNvSpPr>
            <a:spLocks noGrp="1"/>
          </p:cNvSpPr>
          <p:nvPr>
            <p:ph type="body" sz="quarter" idx="16" hasCustomPrompt="1"/>
          </p:nvPr>
        </p:nvSpPr>
        <p:spPr>
          <a:xfrm>
            <a:off x="1420238" y="3125972"/>
            <a:ext cx="4320162" cy="3003366"/>
          </a:xfrm>
          <a:prstGeom prst="rect">
            <a:avLst/>
          </a:prstGeom>
        </p:spPr>
        <p:txBody>
          <a:bodyPr/>
          <a:lstStyle>
            <a:lvl1pPr marL="0" indent="0">
              <a:buNone/>
              <a:defRPr sz="1000"/>
            </a:lvl1pPr>
          </a:lstStyle>
          <a:p>
            <a:pPr lvl="0"/>
            <a:r>
              <a:rPr lang="en-GB"/>
              <a:t>Body text</a:t>
            </a:r>
          </a:p>
        </p:txBody>
      </p:sp>
      <p:pic>
        <p:nvPicPr>
          <p:cNvPr id="11" name="Picture 10">
            <a:extLst>
              <a:ext uri="{FF2B5EF4-FFF2-40B4-BE49-F238E27FC236}">
                <a16:creationId xmlns:a16="http://schemas.microsoft.com/office/drawing/2014/main" id="{FE6BB0A2-D18A-DB4C-A200-27C174F451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3170" y="6151286"/>
            <a:ext cx="341740" cy="187857"/>
          </a:xfrm>
          <a:prstGeom prst="rect">
            <a:avLst/>
          </a:prstGeom>
        </p:spPr>
      </p:pic>
    </p:spTree>
    <p:extLst>
      <p:ext uri="{BB962C8B-B14F-4D97-AF65-F5344CB8AC3E}">
        <p14:creationId xmlns:p14="http://schemas.microsoft.com/office/powerpoint/2010/main" val="2830853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wo Column">
    <p:spTree>
      <p:nvGrpSpPr>
        <p:cNvPr id="1" name=""/>
        <p:cNvGrpSpPr/>
        <p:nvPr/>
      </p:nvGrpSpPr>
      <p:grpSpPr>
        <a:xfrm>
          <a:off x="0" y="0"/>
          <a:ext cx="0" cy="0"/>
          <a:chOff x="0" y="0"/>
          <a:chExt cx="0" cy="0"/>
        </a:xfrm>
      </p:grpSpPr>
      <p:pic>
        <p:nvPicPr>
          <p:cNvPr id="13" name="Picture 12" descr="Logo&#10;&#10;Description automatically generated">
            <a:extLst>
              <a:ext uri="{FF2B5EF4-FFF2-40B4-BE49-F238E27FC236}">
                <a16:creationId xmlns:a16="http://schemas.microsoft.com/office/drawing/2014/main" id="{201E37A0-70AA-D848-AB2D-6A28A28376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2558" y="6343599"/>
            <a:ext cx="730344" cy="232383"/>
          </a:xfrm>
          <a:prstGeom prst="rect">
            <a:avLst/>
          </a:prstGeom>
        </p:spPr>
      </p:pic>
      <p:sp>
        <p:nvSpPr>
          <p:cNvPr id="12" name="Slide Number Placeholder 5">
            <a:extLst>
              <a:ext uri="{FF2B5EF4-FFF2-40B4-BE49-F238E27FC236}">
                <a16:creationId xmlns:a16="http://schemas.microsoft.com/office/drawing/2014/main" id="{B332EC71-5381-9148-8B96-169025544174}"/>
              </a:ext>
            </a:extLst>
          </p:cNvPr>
          <p:cNvSpPr>
            <a:spLocks noGrp="1"/>
          </p:cNvSpPr>
          <p:nvPr>
            <p:ph type="sldNum" sz="quarter" idx="4"/>
          </p:nvPr>
        </p:nvSpPr>
        <p:spPr>
          <a:xfrm>
            <a:off x="11714480" y="6317405"/>
            <a:ext cx="257355" cy="215947"/>
          </a:xfrm>
          <a:prstGeom prst="rect">
            <a:avLst/>
          </a:prstGeom>
        </p:spPr>
        <p:txBody>
          <a:bodyPr lIns="0" tIns="0" rIns="0" bIns="0" numCol="1" anchor="b">
            <a:noAutofit/>
          </a:bodyPr>
          <a:lstStyle>
            <a:lvl1pPr algn="r">
              <a:defRPr sz="700" b="0" i="0">
                <a:solidFill>
                  <a:schemeClr val="tx2"/>
                </a:solidFill>
                <a:latin typeface="TWK Everett" panose="020B0204000000000000" pitchFamily="34" charset="77"/>
              </a:defRPr>
            </a:lvl1pPr>
          </a:lstStyle>
          <a:p>
            <a:fld id="{BB55D76A-9B6E-CD41-ABBE-F6C938295BAD}" type="slidenum">
              <a:rPr lang="en-US" smtClean="0"/>
              <a:pPr/>
              <a:t>‹#›</a:t>
            </a:fld>
            <a:endParaRPr lang="en-US"/>
          </a:p>
        </p:txBody>
      </p:sp>
      <p:sp>
        <p:nvSpPr>
          <p:cNvPr id="16" name="Title 1">
            <a:extLst>
              <a:ext uri="{FF2B5EF4-FFF2-40B4-BE49-F238E27FC236}">
                <a16:creationId xmlns:a16="http://schemas.microsoft.com/office/drawing/2014/main" id="{D8ABD51D-894D-544C-B7DD-8BE9E145D2F8}"/>
              </a:ext>
            </a:extLst>
          </p:cNvPr>
          <p:cNvSpPr>
            <a:spLocks noGrp="1"/>
          </p:cNvSpPr>
          <p:nvPr>
            <p:ph type="title" hasCustomPrompt="1"/>
          </p:nvPr>
        </p:nvSpPr>
        <p:spPr>
          <a:xfrm>
            <a:off x="228599" y="293125"/>
            <a:ext cx="4343165" cy="281078"/>
          </a:xfrm>
        </p:spPr>
        <p:txBody>
          <a:bodyPr>
            <a:noAutofit/>
          </a:bodyPr>
          <a:lstStyle>
            <a:lvl1pPr>
              <a:lnSpc>
                <a:spcPct val="100000"/>
              </a:lnSpc>
              <a:defRPr sz="2400" b="0" i="0">
                <a:solidFill>
                  <a:srgbClr val="FF462D"/>
                </a:solidFill>
                <a:latin typeface="TWK Everett" panose="020B0204000000000000" pitchFamily="34" charset="77"/>
              </a:defRPr>
            </a:lvl1pPr>
          </a:lstStyle>
          <a:p>
            <a:r>
              <a:rPr lang="en-US"/>
              <a:t>Add heading here</a:t>
            </a:r>
          </a:p>
        </p:txBody>
      </p:sp>
      <p:sp>
        <p:nvSpPr>
          <p:cNvPr id="17" name="Text Placeholder 57">
            <a:extLst>
              <a:ext uri="{FF2B5EF4-FFF2-40B4-BE49-F238E27FC236}">
                <a16:creationId xmlns:a16="http://schemas.microsoft.com/office/drawing/2014/main" id="{5542637F-F685-BC43-8125-94FB9084AD66}"/>
              </a:ext>
            </a:extLst>
          </p:cNvPr>
          <p:cNvSpPr>
            <a:spLocks noGrp="1"/>
          </p:cNvSpPr>
          <p:nvPr>
            <p:ph type="body" sz="quarter" idx="28" hasCustomPrompt="1"/>
          </p:nvPr>
        </p:nvSpPr>
        <p:spPr>
          <a:xfrm>
            <a:off x="228600" y="712673"/>
            <a:ext cx="4343400" cy="310833"/>
          </a:xfrm>
          <a:prstGeom prst="rect">
            <a:avLst/>
          </a:prstGeom>
        </p:spPr>
        <p:txBody>
          <a:bodyPr vert="horz" lIns="0" tIns="0" rIns="0" bIns="0" rtlCol="0" anchor="t">
            <a:noAutofit/>
          </a:bodyPr>
          <a:lstStyle>
            <a:lvl1pPr marL="0" indent="0">
              <a:lnSpc>
                <a:spcPct val="100000"/>
              </a:lnSpc>
              <a:spcBef>
                <a:spcPct val="0"/>
              </a:spcBef>
              <a:buFont typeface="Arial" panose="020B0604020202020204" pitchFamily="34" charset="0"/>
              <a:buNone/>
              <a:defRPr lang="en-US" sz="1400" b="0" i="0" dirty="0" smtClean="0">
                <a:solidFill>
                  <a:srgbClr val="3D3C3C"/>
                </a:solidFill>
                <a:latin typeface="TWK Everett" panose="020B0204000000000000" pitchFamily="34" charset="77"/>
              </a:defRPr>
            </a:lvl1pPr>
            <a:lvl2pPr>
              <a:defRPr lang="en-US" dirty="0" smtClean="0"/>
            </a:lvl2pPr>
            <a:lvl3pPr>
              <a:defRPr lang="en-US" dirty="0" smtClean="0"/>
            </a:lvl3pPr>
            <a:lvl4pPr>
              <a:defRPr lang="en-US" dirty="0" smtClean="0"/>
            </a:lvl4pPr>
            <a:lvl5pPr>
              <a:defRPr lang="en-US" dirty="0"/>
            </a:lvl5pPr>
          </a:lstStyle>
          <a:p>
            <a:pPr marL="228600" lvl="0" indent="-228600">
              <a:spcBef>
                <a:spcPct val="0"/>
              </a:spcBef>
            </a:pPr>
            <a:r>
              <a:rPr lang="en-US"/>
              <a:t>Add subheading here</a:t>
            </a:r>
          </a:p>
        </p:txBody>
      </p:sp>
      <p:sp>
        <p:nvSpPr>
          <p:cNvPr id="19" name="Text Placeholder 2">
            <a:extLst>
              <a:ext uri="{FF2B5EF4-FFF2-40B4-BE49-F238E27FC236}">
                <a16:creationId xmlns:a16="http://schemas.microsoft.com/office/drawing/2014/main" id="{B73BBD54-FD2A-DC49-B88D-D4A899116E2A}"/>
              </a:ext>
            </a:extLst>
          </p:cNvPr>
          <p:cNvSpPr>
            <a:spLocks noGrp="1"/>
          </p:cNvSpPr>
          <p:nvPr>
            <p:ph type="body" sz="quarter" idx="29" hasCustomPrompt="1"/>
          </p:nvPr>
        </p:nvSpPr>
        <p:spPr>
          <a:xfrm>
            <a:off x="228600" y="1714500"/>
            <a:ext cx="5638800" cy="3467100"/>
          </a:xfrm>
        </p:spPr>
        <p:txBody>
          <a:bodyPr/>
          <a:lstStyle>
            <a:lvl1pPr marL="0" indent="0">
              <a:buFontTx/>
              <a:buNone/>
              <a:defRPr sz="1600">
                <a:solidFill>
                  <a:srgbClr val="3D3C3C"/>
                </a:solidFill>
              </a:defRPr>
            </a:lvl1pPr>
            <a:lvl2pPr marL="288925" indent="0">
              <a:buFontTx/>
              <a:buNone/>
              <a:defRPr sz="1600">
                <a:solidFill>
                  <a:srgbClr val="3D3C3C"/>
                </a:solidFill>
              </a:defRPr>
            </a:lvl2pPr>
            <a:lvl3pPr>
              <a:buFontTx/>
              <a:buNone/>
              <a:defRPr sz="1600">
                <a:solidFill>
                  <a:srgbClr val="3D3C3C"/>
                </a:solidFill>
              </a:defRPr>
            </a:lvl3pPr>
            <a:lvl4pPr marL="741363" indent="0">
              <a:buFontTx/>
              <a:buNone/>
              <a:defRPr sz="1600">
                <a:solidFill>
                  <a:srgbClr val="3D3C3C"/>
                </a:solidFill>
              </a:defRPr>
            </a:lvl4pPr>
            <a:lvl5pPr marL="1042987" indent="0">
              <a:buFontTx/>
              <a:buNone/>
              <a:defRPr sz="1600">
                <a:solidFill>
                  <a:srgbClr val="3D3C3C"/>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a:t>
            </a:r>
          </a:p>
          <a:p>
            <a:pPr lvl="0"/>
            <a:endParaRPr lang="en-US"/>
          </a:p>
        </p:txBody>
      </p:sp>
      <p:sp>
        <p:nvSpPr>
          <p:cNvPr id="20" name="Text Placeholder 2">
            <a:extLst>
              <a:ext uri="{FF2B5EF4-FFF2-40B4-BE49-F238E27FC236}">
                <a16:creationId xmlns:a16="http://schemas.microsoft.com/office/drawing/2014/main" id="{C4AD8D1B-3F60-EC44-A487-7E5D890DA5DF}"/>
              </a:ext>
            </a:extLst>
          </p:cNvPr>
          <p:cNvSpPr>
            <a:spLocks noGrp="1"/>
          </p:cNvSpPr>
          <p:nvPr>
            <p:ph type="body" sz="quarter" idx="30" hasCustomPrompt="1"/>
          </p:nvPr>
        </p:nvSpPr>
        <p:spPr>
          <a:xfrm>
            <a:off x="6324599" y="1714500"/>
            <a:ext cx="5638800" cy="3467100"/>
          </a:xfrm>
        </p:spPr>
        <p:txBody>
          <a:bodyPr/>
          <a:lstStyle>
            <a:lvl1pPr marL="0" indent="0">
              <a:buFontTx/>
              <a:buNone/>
              <a:defRPr sz="1600">
                <a:solidFill>
                  <a:srgbClr val="3D3C3C"/>
                </a:solidFill>
              </a:defRPr>
            </a:lvl1pPr>
            <a:lvl2pPr marL="288925" indent="0">
              <a:buFontTx/>
              <a:buNone/>
              <a:defRPr sz="1600">
                <a:solidFill>
                  <a:srgbClr val="3D3C3C"/>
                </a:solidFill>
              </a:defRPr>
            </a:lvl2pPr>
            <a:lvl3pPr>
              <a:buFontTx/>
              <a:buNone/>
              <a:defRPr sz="1600">
                <a:solidFill>
                  <a:srgbClr val="3D3C3C"/>
                </a:solidFill>
              </a:defRPr>
            </a:lvl3pPr>
            <a:lvl4pPr marL="741363" indent="0">
              <a:buFontTx/>
              <a:buNone/>
              <a:defRPr sz="1600">
                <a:solidFill>
                  <a:srgbClr val="3D3C3C"/>
                </a:solidFill>
              </a:defRPr>
            </a:lvl4pPr>
            <a:lvl5pPr marL="1042987" indent="0">
              <a:buFontTx/>
              <a:buNone/>
              <a:defRPr sz="1600">
                <a:solidFill>
                  <a:srgbClr val="3D3C3C"/>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a:t>
            </a:r>
          </a:p>
          <a:p>
            <a:pPr lvl="0"/>
            <a:endParaRPr lang="en-US"/>
          </a:p>
        </p:txBody>
      </p:sp>
    </p:spTree>
    <p:extLst>
      <p:ext uri="{BB962C8B-B14F-4D97-AF65-F5344CB8AC3E}">
        <p14:creationId xmlns:p14="http://schemas.microsoft.com/office/powerpoint/2010/main" val="13453457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Column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5B7000-1525-9D40-B881-051F187F6406}"/>
              </a:ext>
            </a:extLst>
          </p:cNvPr>
          <p:cNvSpPr/>
          <p:nvPr userDrawn="1"/>
        </p:nvSpPr>
        <p:spPr>
          <a:xfrm>
            <a:off x="9143999" y="0"/>
            <a:ext cx="304800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MX" b="0" i="0">
              <a:latin typeface="TWK Everett" panose="020B0204000000000000" pitchFamily="34" charset="77"/>
            </a:endParaRPr>
          </a:p>
        </p:txBody>
      </p:sp>
      <p:sp>
        <p:nvSpPr>
          <p:cNvPr id="20" name="Text Placeholder 11">
            <a:extLst>
              <a:ext uri="{FF2B5EF4-FFF2-40B4-BE49-F238E27FC236}">
                <a16:creationId xmlns:a16="http://schemas.microsoft.com/office/drawing/2014/main" id="{373A9760-9DB0-3E44-BA65-46626A8F9048}"/>
              </a:ext>
            </a:extLst>
          </p:cNvPr>
          <p:cNvSpPr>
            <a:spLocks noGrp="1"/>
          </p:cNvSpPr>
          <p:nvPr>
            <p:ph type="body" sz="quarter" idx="19" hasCustomPrompt="1"/>
          </p:nvPr>
        </p:nvSpPr>
        <p:spPr>
          <a:xfrm>
            <a:off x="228600" y="1534188"/>
            <a:ext cx="4114799" cy="323492"/>
          </a:xfrm>
          <a:prstGeom prst="rect">
            <a:avLst/>
          </a:prstGeom>
        </p:spPr>
        <p:txBody>
          <a:bodyPr lIns="0" tIns="0" rIns="0" bIns="0">
            <a:noAutofit/>
          </a:bodyPr>
          <a:lstStyle>
            <a:lvl1pPr marL="0" indent="0" algn="l">
              <a:lnSpc>
                <a:spcPct val="100000"/>
              </a:lnSpc>
              <a:buFont typeface="Arial" panose="020B0604020202020204" pitchFamily="34" charset="0"/>
              <a:buNone/>
              <a:defRPr sz="1400" b="1" i="0" spc="0">
                <a:solidFill>
                  <a:schemeClr val="accent1"/>
                </a:solidFill>
                <a:latin typeface="TWK Everett" panose="020B0204000000000000" pitchFamily="34"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marL="228600" lvl="0" indent="-228600">
              <a:spcBef>
                <a:spcPct val="0"/>
              </a:spcBef>
            </a:pPr>
            <a:r>
              <a:rPr lang="en-US"/>
              <a:t>Subheading</a:t>
            </a:r>
          </a:p>
        </p:txBody>
      </p:sp>
      <p:pic>
        <p:nvPicPr>
          <p:cNvPr id="14" name="Picture 13" descr="Logo&#10;&#10;Description automatically generated">
            <a:extLst>
              <a:ext uri="{FF2B5EF4-FFF2-40B4-BE49-F238E27FC236}">
                <a16:creationId xmlns:a16="http://schemas.microsoft.com/office/drawing/2014/main" id="{88909EB9-8AA5-D14D-8354-DC27C26D36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2558" y="6343599"/>
            <a:ext cx="730344" cy="232383"/>
          </a:xfrm>
          <a:prstGeom prst="rect">
            <a:avLst/>
          </a:prstGeom>
        </p:spPr>
      </p:pic>
      <p:sp>
        <p:nvSpPr>
          <p:cNvPr id="12" name="Slide Number Placeholder 5">
            <a:extLst>
              <a:ext uri="{FF2B5EF4-FFF2-40B4-BE49-F238E27FC236}">
                <a16:creationId xmlns:a16="http://schemas.microsoft.com/office/drawing/2014/main" id="{7C910DDF-AB17-C149-9180-790A86F06AD4}"/>
              </a:ext>
            </a:extLst>
          </p:cNvPr>
          <p:cNvSpPr>
            <a:spLocks noGrp="1"/>
          </p:cNvSpPr>
          <p:nvPr>
            <p:ph type="sldNum" sz="quarter" idx="4"/>
          </p:nvPr>
        </p:nvSpPr>
        <p:spPr>
          <a:xfrm>
            <a:off x="11714480" y="6317405"/>
            <a:ext cx="257355" cy="215947"/>
          </a:xfrm>
          <a:prstGeom prst="rect">
            <a:avLst/>
          </a:prstGeom>
        </p:spPr>
        <p:txBody>
          <a:bodyPr lIns="0" tIns="0" rIns="0" bIns="0" numCol="1" anchor="b">
            <a:noAutofit/>
          </a:bodyPr>
          <a:lstStyle>
            <a:lvl1pPr algn="r">
              <a:defRPr sz="700" b="0" i="0">
                <a:solidFill>
                  <a:schemeClr val="tx2"/>
                </a:solidFill>
                <a:latin typeface="TWK Everett" panose="020B0204000000000000" pitchFamily="34" charset="77"/>
              </a:defRPr>
            </a:lvl1pPr>
          </a:lstStyle>
          <a:p>
            <a:fld id="{BB55D76A-9B6E-CD41-ABBE-F6C938295BAD}" type="slidenum">
              <a:rPr lang="en-US" smtClean="0"/>
              <a:pPr/>
              <a:t>‹#›</a:t>
            </a:fld>
            <a:endParaRPr lang="en-US"/>
          </a:p>
        </p:txBody>
      </p:sp>
      <p:sp>
        <p:nvSpPr>
          <p:cNvPr id="22" name="Text Placeholder 2">
            <a:extLst>
              <a:ext uri="{FF2B5EF4-FFF2-40B4-BE49-F238E27FC236}">
                <a16:creationId xmlns:a16="http://schemas.microsoft.com/office/drawing/2014/main" id="{011CD3D8-86B6-9E42-A92C-E3853CE7DEB0}"/>
              </a:ext>
            </a:extLst>
          </p:cNvPr>
          <p:cNvSpPr>
            <a:spLocks noGrp="1"/>
          </p:cNvSpPr>
          <p:nvPr>
            <p:ph type="body" sz="quarter" idx="49" hasCustomPrompt="1"/>
          </p:nvPr>
        </p:nvSpPr>
        <p:spPr>
          <a:xfrm>
            <a:off x="228600" y="1943101"/>
            <a:ext cx="4114800" cy="4076700"/>
          </a:xfrm>
        </p:spPr>
        <p:txBody>
          <a:bodyPr/>
          <a:lstStyle>
            <a:lvl1pPr>
              <a:defRPr sz="1600"/>
            </a:lvl1pPr>
            <a:lvl2pPr>
              <a:defRPr sz="1600"/>
            </a:lvl2pPr>
            <a:lvl3pPr marL="800100" indent="-285750">
              <a:defRPr lang="en-US" sz="1600" b="0" i="0" kern="1200" dirty="0">
                <a:solidFill>
                  <a:srgbClr val="3D3C3C"/>
                </a:solidFill>
                <a:latin typeface="TWK Everett" panose="020B0204000000000000" pitchFamily="34" charset="77"/>
                <a:ea typeface="TWK Everett" panose="020B0204000000000000" pitchFamily="34" charset="77"/>
                <a:cs typeface="TWK Everett" panose="020B0204000000000000" pitchFamily="34" charset="77"/>
              </a:defRPr>
            </a:lvl3pPr>
            <a:lvl4pPr>
              <a:defRPr sz="1600"/>
            </a:lvl4pPr>
            <a:lvl5pPr>
              <a:defRPr sz="1600"/>
            </a:lvl5pPr>
          </a:lstStyle>
          <a:p>
            <a:pPr lvl="0"/>
            <a:r>
              <a:rPr lang="en-US"/>
              <a:t>Add body text</a:t>
            </a:r>
          </a:p>
          <a:p>
            <a:pPr lvl="1"/>
            <a:r>
              <a:rPr lang="en-US"/>
              <a:t>Second level</a:t>
            </a:r>
          </a:p>
          <a:p>
            <a:pPr marL="754063" lvl="2" indent="-239713" algn="l" defTabSz="914400" rtl="0" eaLnBrk="1" latinLnBrk="0" hangingPunct="1">
              <a:lnSpc>
                <a:spcPct val="100000"/>
              </a:lnSpc>
              <a:spcBef>
                <a:spcPts val="500"/>
              </a:spcBef>
              <a:buClr>
                <a:srgbClr val="3D3C3C"/>
              </a:buClr>
              <a:buSzPct val="90000"/>
              <a:buFont typeface="Courier New" panose="02070309020205020404" pitchFamily="49" charset="0"/>
              <a:buChar char="o"/>
              <a:tabLst/>
            </a:pPr>
            <a:r>
              <a:rPr lang="en-US"/>
              <a:t>Third level</a:t>
            </a:r>
          </a:p>
          <a:p>
            <a:pPr lvl="3"/>
            <a:r>
              <a:rPr lang="en-US"/>
              <a:t>Fourth level</a:t>
            </a:r>
          </a:p>
          <a:p>
            <a:pPr lvl="4"/>
            <a:r>
              <a:rPr lang="en-US"/>
              <a:t>Fifth level</a:t>
            </a:r>
          </a:p>
        </p:txBody>
      </p:sp>
      <p:sp>
        <p:nvSpPr>
          <p:cNvPr id="23" name="Text Placeholder 2">
            <a:extLst>
              <a:ext uri="{FF2B5EF4-FFF2-40B4-BE49-F238E27FC236}">
                <a16:creationId xmlns:a16="http://schemas.microsoft.com/office/drawing/2014/main" id="{5019070F-D07D-5A43-82D3-8B5D5C73380A}"/>
              </a:ext>
            </a:extLst>
          </p:cNvPr>
          <p:cNvSpPr>
            <a:spLocks noGrp="1"/>
          </p:cNvSpPr>
          <p:nvPr>
            <p:ph type="body" sz="quarter" idx="50" hasCustomPrompt="1"/>
          </p:nvPr>
        </p:nvSpPr>
        <p:spPr>
          <a:xfrm>
            <a:off x="4800600" y="1943101"/>
            <a:ext cx="4114800" cy="4076700"/>
          </a:xfrm>
        </p:spPr>
        <p:txBody>
          <a:bodyPr/>
          <a:lstStyle>
            <a:lvl1pPr>
              <a:defRPr sz="1600"/>
            </a:lvl1pPr>
            <a:lvl2pPr>
              <a:defRPr sz="1600"/>
            </a:lvl2pPr>
            <a:lvl3pPr marL="800100" indent="-285750">
              <a:defRPr lang="en-US" sz="1600" b="0" i="0" kern="1200" dirty="0">
                <a:solidFill>
                  <a:srgbClr val="3D3C3C"/>
                </a:solidFill>
                <a:latin typeface="TWK Everett" panose="020B0204000000000000" pitchFamily="34" charset="77"/>
                <a:ea typeface="TWK Everett" panose="020B0204000000000000" pitchFamily="34" charset="77"/>
                <a:cs typeface="TWK Everett" panose="020B0204000000000000" pitchFamily="34" charset="77"/>
              </a:defRPr>
            </a:lvl3pPr>
            <a:lvl4pPr>
              <a:defRPr sz="1600"/>
            </a:lvl4pPr>
            <a:lvl5pPr>
              <a:defRPr sz="1600"/>
            </a:lvl5pPr>
          </a:lstStyle>
          <a:p>
            <a:pPr lvl="0"/>
            <a:r>
              <a:rPr lang="en-US"/>
              <a:t>Add body text</a:t>
            </a:r>
          </a:p>
          <a:p>
            <a:pPr lvl="1"/>
            <a:r>
              <a:rPr lang="en-US"/>
              <a:t>Second level</a:t>
            </a:r>
          </a:p>
          <a:p>
            <a:pPr marL="754063" lvl="2" indent="-239713" algn="l" defTabSz="914400" rtl="0" eaLnBrk="1" latinLnBrk="0" hangingPunct="1">
              <a:lnSpc>
                <a:spcPct val="100000"/>
              </a:lnSpc>
              <a:spcBef>
                <a:spcPts val="500"/>
              </a:spcBef>
              <a:buClr>
                <a:srgbClr val="3D3C3C"/>
              </a:buClr>
              <a:buSzPct val="90000"/>
              <a:buFont typeface="Courier New" panose="02070309020205020404" pitchFamily="49" charset="0"/>
              <a:buChar char="o"/>
              <a:tabLst/>
            </a:pPr>
            <a:r>
              <a:rPr lang="en-US"/>
              <a:t>Third level</a:t>
            </a:r>
          </a:p>
          <a:p>
            <a:pPr lvl="3"/>
            <a:r>
              <a:rPr lang="en-US"/>
              <a:t>Fourth level</a:t>
            </a:r>
          </a:p>
          <a:p>
            <a:pPr lvl="4"/>
            <a:r>
              <a:rPr lang="en-US"/>
              <a:t>Fifth level</a:t>
            </a:r>
          </a:p>
        </p:txBody>
      </p:sp>
      <p:sp>
        <p:nvSpPr>
          <p:cNvPr id="24" name="Text Placeholder 2">
            <a:extLst>
              <a:ext uri="{FF2B5EF4-FFF2-40B4-BE49-F238E27FC236}">
                <a16:creationId xmlns:a16="http://schemas.microsoft.com/office/drawing/2014/main" id="{AC7D98CE-AED7-0044-B0AC-A73C2D22EE37}"/>
              </a:ext>
            </a:extLst>
          </p:cNvPr>
          <p:cNvSpPr>
            <a:spLocks noGrp="1"/>
          </p:cNvSpPr>
          <p:nvPr>
            <p:ph type="body" sz="quarter" idx="51" hasCustomPrompt="1"/>
          </p:nvPr>
        </p:nvSpPr>
        <p:spPr>
          <a:xfrm>
            <a:off x="9380692" y="1943101"/>
            <a:ext cx="2582708" cy="4076700"/>
          </a:xfrm>
        </p:spPr>
        <p:txBody>
          <a:bodyPr/>
          <a:lstStyle>
            <a:lvl1pPr>
              <a:defRPr sz="1200"/>
            </a:lvl1pPr>
            <a:lvl2pPr>
              <a:defRPr sz="1200"/>
            </a:lvl2pPr>
            <a:lvl3pPr marL="690563" indent="-163513">
              <a:buFont typeface="Courier New" panose="02070309020205020404" pitchFamily="49" charset="0"/>
              <a:buChar char="o"/>
              <a:tabLst/>
              <a:defRPr sz="1200"/>
            </a:lvl3pPr>
            <a:lvl4pPr>
              <a:defRPr sz="1200"/>
            </a:lvl4pPr>
            <a:lvl5pPr>
              <a:defRPr sz="1200"/>
            </a:lvl5pPr>
          </a:lstStyle>
          <a:p>
            <a:pPr lvl="0"/>
            <a:r>
              <a:rPr lang="en-US"/>
              <a:t>Add body text</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9AA48CA4-03D3-41D1-985F-8A6131B22B0C}"/>
              </a:ext>
            </a:extLst>
          </p:cNvPr>
          <p:cNvSpPr>
            <a:spLocks noGrp="1"/>
          </p:cNvSpPr>
          <p:nvPr>
            <p:ph type="title" hasCustomPrompt="1"/>
          </p:nvPr>
        </p:nvSpPr>
        <p:spPr>
          <a:xfrm>
            <a:off x="228599" y="294477"/>
            <a:ext cx="4114799" cy="281078"/>
          </a:xfrm>
        </p:spPr>
        <p:txBody>
          <a:bodyPr>
            <a:noAutofit/>
          </a:bodyPr>
          <a:lstStyle>
            <a:lvl1pPr>
              <a:lnSpc>
                <a:spcPct val="100000"/>
              </a:lnSpc>
              <a:defRPr sz="2400" b="0" i="0">
                <a:solidFill>
                  <a:schemeClr val="accent1"/>
                </a:solidFill>
                <a:latin typeface="TWK Everett" panose="020B0204000000000000" pitchFamily="34" charset="77"/>
              </a:defRPr>
            </a:lvl1pPr>
          </a:lstStyle>
          <a:p>
            <a:r>
              <a:rPr lang="en-US"/>
              <a:t>Add heading here</a:t>
            </a:r>
          </a:p>
        </p:txBody>
      </p:sp>
      <p:sp>
        <p:nvSpPr>
          <p:cNvPr id="13" name="Text Placeholder 57">
            <a:extLst>
              <a:ext uri="{FF2B5EF4-FFF2-40B4-BE49-F238E27FC236}">
                <a16:creationId xmlns:a16="http://schemas.microsoft.com/office/drawing/2014/main" id="{7661925A-A314-4EC5-8001-2296B870FFAD}"/>
              </a:ext>
            </a:extLst>
          </p:cNvPr>
          <p:cNvSpPr>
            <a:spLocks noGrp="1"/>
          </p:cNvSpPr>
          <p:nvPr>
            <p:ph type="body" sz="quarter" idx="40" hasCustomPrompt="1"/>
          </p:nvPr>
        </p:nvSpPr>
        <p:spPr>
          <a:xfrm>
            <a:off x="228600" y="714025"/>
            <a:ext cx="4114798" cy="310833"/>
          </a:xfrm>
          <a:prstGeom prst="rect">
            <a:avLst/>
          </a:prstGeom>
        </p:spPr>
        <p:txBody>
          <a:bodyPr vert="horz" lIns="0" tIns="0" rIns="0" bIns="0" rtlCol="0" anchor="t">
            <a:noAutofit/>
          </a:bodyPr>
          <a:lstStyle>
            <a:lvl1pPr marL="0" indent="0">
              <a:lnSpc>
                <a:spcPct val="100000"/>
              </a:lnSpc>
              <a:spcBef>
                <a:spcPct val="0"/>
              </a:spcBef>
              <a:buFont typeface="Arial" panose="020B0604020202020204" pitchFamily="34" charset="0"/>
              <a:buNone/>
              <a:defRPr lang="en-US" sz="1400" b="0" i="0" dirty="0" smtClean="0">
                <a:solidFill>
                  <a:schemeClr val="accent6"/>
                </a:solidFill>
                <a:latin typeface="TWK Everett" panose="020B0204000000000000" pitchFamily="34" charset="77"/>
              </a:defRPr>
            </a:lvl1pPr>
            <a:lvl2pPr>
              <a:defRPr lang="en-US" dirty="0" smtClean="0"/>
            </a:lvl2pPr>
            <a:lvl3pPr>
              <a:defRPr lang="en-US" dirty="0" smtClean="0"/>
            </a:lvl3pPr>
            <a:lvl4pPr>
              <a:defRPr lang="en-US" dirty="0" smtClean="0"/>
            </a:lvl4pPr>
            <a:lvl5pPr>
              <a:defRPr lang="en-US" dirty="0"/>
            </a:lvl5pPr>
          </a:lstStyle>
          <a:p>
            <a:pPr marL="228600" lvl="0" indent="-228600">
              <a:spcBef>
                <a:spcPct val="0"/>
              </a:spcBef>
            </a:pPr>
            <a:r>
              <a:rPr lang="en-US"/>
              <a:t>Add subheading here</a:t>
            </a:r>
          </a:p>
        </p:txBody>
      </p:sp>
    </p:spTree>
    <p:extLst>
      <p:ext uri="{BB962C8B-B14F-4D97-AF65-F5344CB8AC3E}">
        <p14:creationId xmlns:p14="http://schemas.microsoft.com/office/powerpoint/2010/main" val="538536375"/>
      </p:ext>
    </p:extLst>
  </p:cSld>
  <p:clrMapOvr>
    <a:masterClrMapping/>
  </p:clrMapOvr>
  <p:extLst>
    <p:ext uri="{DCECCB84-F9BA-43D5-87BE-67443E8EF086}">
      <p15:sldGuideLst xmlns:p15="http://schemas.microsoft.com/office/powerpoint/2012/main">
        <p15:guide id="1" pos="3024">
          <p15:clr>
            <a:srgbClr val="FBAE40"/>
          </p15:clr>
        </p15:guide>
        <p15:guide id="2" pos="2736">
          <p15:clr>
            <a:srgbClr val="FBAE40"/>
          </p15:clr>
        </p15:guide>
        <p15:guide id="3" orient="horz" pos="1224">
          <p15:clr>
            <a:srgbClr val="FBAE40"/>
          </p15:clr>
        </p15:guide>
        <p15:guide id="4" orient="horz" pos="93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Table">
    <p:bg>
      <p:bgPr>
        <a:solidFill>
          <a:schemeClr val="bg1"/>
        </a:solidFill>
        <a:effectLst/>
      </p:bgPr>
    </p:bg>
    <p:spTree>
      <p:nvGrpSpPr>
        <p:cNvPr id="1" name=""/>
        <p:cNvGrpSpPr/>
        <p:nvPr/>
      </p:nvGrpSpPr>
      <p:grpSpPr>
        <a:xfrm>
          <a:off x="0" y="0"/>
          <a:ext cx="0" cy="0"/>
          <a:chOff x="0" y="0"/>
          <a:chExt cx="0" cy="0"/>
        </a:xfrm>
      </p:grpSpPr>
      <p:pic>
        <p:nvPicPr>
          <p:cNvPr id="39" name="Picture 38" descr="Logo&#10;&#10;Description automatically generated">
            <a:extLst>
              <a:ext uri="{FF2B5EF4-FFF2-40B4-BE49-F238E27FC236}">
                <a16:creationId xmlns:a16="http://schemas.microsoft.com/office/drawing/2014/main" id="{DE44CFF3-B29C-A541-8722-CF874064DA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2558" y="6343599"/>
            <a:ext cx="730344" cy="232383"/>
          </a:xfrm>
          <a:prstGeom prst="rect">
            <a:avLst/>
          </a:prstGeom>
        </p:spPr>
      </p:pic>
      <p:sp>
        <p:nvSpPr>
          <p:cNvPr id="45" name="Slide Number Placeholder 5">
            <a:extLst>
              <a:ext uri="{FF2B5EF4-FFF2-40B4-BE49-F238E27FC236}">
                <a16:creationId xmlns:a16="http://schemas.microsoft.com/office/drawing/2014/main" id="{AC864F3C-846C-6846-B894-6D6BE496ABFA}"/>
              </a:ext>
            </a:extLst>
          </p:cNvPr>
          <p:cNvSpPr>
            <a:spLocks noGrp="1"/>
          </p:cNvSpPr>
          <p:nvPr>
            <p:ph type="sldNum" sz="quarter" idx="4"/>
          </p:nvPr>
        </p:nvSpPr>
        <p:spPr>
          <a:xfrm>
            <a:off x="11714480" y="6317405"/>
            <a:ext cx="257355" cy="215947"/>
          </a:xfrm>
          <a:prstGeom prst="rect">
            <a:avLst/>
          </a:prstGeom>
        </p:spPr>
        <p:txBody>
          <a:bodyPr lIns="0" tIns="0" rIns="0" bIns="0" numCol="1" anchor="b">
            <a:noAutofit/>
          </a:bodyPr>
          <a:lstStyle>
            <a:lvl1pPr algn="r">
              <a:defRPr sz="700" b="0" i="0">
                <a:solidFill>
                  <a:schemeClr val="tx2"/>
                </a:solidFill>
                <a:latin typeface="TWK Everett" panose="020B0204000000000000" pitchFamily="34" charset="77"/>
              </a:defRPr>
            </a:lvl1pPr>
          </a:lstStyle>
          <a:p>
            <a:fld id="{BB55D76A-9B6E-CD41-ABBE-F6C938295BAD}" type="slidenum">
              <a:rPr lang="en-US" smtClean="0"/>
              <a:pPr/>
              <a:t>‹#›</a:t>
            </a:fld>
            <a:endParaRPr lang="en-US"/>
          </a:p>
        </p:txBody>
      </p:sp>
      <p:sp>
        <p:nvSpPr>
          <p:cNvPr id="59" name="Title 1">
            <a:extLst>
              <a:ext uri="{FF2B5EF4-FFF2-40B4-BE49-F238E27FC236}">
                <a16:creationId xmlns:a16="http://schemas.microsoft.com/office/drawing/2014/main" id="{5E4086F1-8F3D-CC49-AD6A-981B2DD769C7}"/>
              </a:ext>
            </a:extLst>
          </p:cNvPr>
          <p:cNvSpPr>
            <a:spLocks noGrp="1"/>
          </p:cNvSpPr>
          <p:nvPr>
            <p:ph type="title" hasCustomPrompt="1"/>
          </p:nvPr>
        </p:nvSpPr>
        <p:spPr>
          <a:xfrm>
            <a:off x="228599" y="294477"/>
            <a:ext cx="3047835" cy="281078"/>
          </a:xfrm>
        </p:spPr>
        <p:txBody>
          <a:bodyPr>
            <a:noAutofit/>
          </a:bodyPr>
          <a:lstStyle>
            <a:lvl1pPr>
              <a:lnSpc>
                <a:spcPct val="100000"/>
              </a:lnSpc>
              <a:defRPr sz="2400" b="0" i="0">
                <a:solidFill>
                  <a:srgbClr val="FF462D"/>
                </a:solidFill>
                <a:latin typeface="TWK Everett" panose="020B0204000000000000" pitchFamily="34" charset="77"/>
              </a:defRPr>
            </a:lvl1pPr>
          </a:lstStyle>
          <a:p>
            <a:r>
              <a:rPr lang="en-US"/>
              <a:t>Add heading here</a:t>
            </a:r>
          </a:p>
        </p:txBody>
      </p:sp>
      <p:sp>
        <p:nvSpPr>
          <p:cNvPr id="60" name="Text Placeholder 57">
            <a:extLst>
              <a:ext uri="{FF2B5EF4-FFF2-40B4-BE49-F238E27FC236}">
                <a16:creationId xmlns:a16="http://schemas.microsoft.com/office/drawing/2014/main" id="{523D2605-98E1-C540-A3BC-8F13295F1D1C}"/>
              </a:ext>
            </a:extLst>
          </p:cNvPr>
          <p:cNvSpPr>
            <a:spLocks noGrp="1"/>
          </p:cNvSpPr>
          <p:nvPr>
            <p:ph type="body" sz="quarter" idx="55" hasCustomPrompt="1"/>
          </p:nvPr>
        </p:nvSpPr>
        <p:spPr>
          <a:xfrm>
            <a:off x="228600" y="841248"/>
            <a:ext cx="3048000" cy="310833"/>
          </a:xfrm>
          <a:prstGeom prst="rect">
            <a:avLst/>
          </a:prstGeom>
        </p:spPr>
        <p:txBody>
          <a:bodyPr vert="horz" lIns="0" tIns="0" rIns="0" bIns="0" rtlCol="0" anchor="t">
            <a:noAutofit/>
          </a:bodyPr>
          <a:lstStyle>
            <a:lvl1pPr marL="0" indent="0">
              <a:lnSpc>
                <a:spcPct val="100000"/>
              </a:lnSpc>
              <a:spcBef>
                <a:spcPct val="0"/>
              </a:spcBef>
              <a:buFont typeface="Arial" panose="020B0604020202020204" pitchFamily="34" charset="0"/>
              <a:buNone/>
              <a:defRPr lang="en-US" sz="1400" b="0" i="0" dirty="0" smtClean="0">
                <a:solidFill>
                  <a:srgbClr val="3D3C3C"/>
                </a:solidFill>
                <a:latin typeface="TWK Everett" panose="020B0204000000000000" pitchFamily="34" charset="77"/>
              </a:defRPr>
            </a:lvl1pPr>
            <a:lvl2pPr>
              <a:defRPr lang="en-US" dirty="0" smtClean="0"/>
            </a:lvl2pPr>
            <a:lvl3pPr>
              <a:defRPr lang="en-US" dirty="0" smtClean="0"/>
            </a:lvl3pPr>
            <a:lvl4pPr>
              <a:defRPr lang="en-US" dirty="0" smtClean="0"/>
            </a:lvl4pPr>
            <a:lvl5pPr>
              <a:defRPr lang="en-US" dirty="0"/>
            </a:lvl5pPr>
          </a:lstStyle>
          <a:p>
            <a:pPr marL="228600" lvl="0" indent="-228600">
              <a:spcBef>
                <a:spcPct val="0"/>
              </a:spcBef>
            </a:pPr>
            <a:r>
              <a:rPr lang="en-US"/>
              <a:t>Add subheading here</a:t>
            </a:r>
          </a:p>
        </p:txBody>
      </p:sp>
      <p:sp>
        <p:nvSpPr>
          <p:cNvPr id="61" name="Table Placeholder 2">
            <a:extLst>
              <a:ext uri="{FF2B5EF4-FFF2-40B4-BE49-F238E27FC236}">
                <a16:creationId xmlns:a16="http://schemas.microsoft.com/office/drawing/2014/main" id="{335387C9-B540-7242-96C0-2C325DE4E29E}"/>
              </a:ext>
            </a:extLst>
          </p:cNvPr>
          <p:cNvSpPr>
            <a:spLocks noGrp="1"/>
          </p:cNvSpPr>
          <p:nvPr>
            <p:ph type="tbl" sz="quarter" idx="56" hasCustomPrompt="1"/>
          </p:nvPr>
        </p:nvSpPr>
        <p:spPr>
          <a:xfrm>
            <a:off x="228434" y="1716860"/>
            <a:ext cx="5638966" cy="4302940"/>
          </a:xfrm>
        </p:spPr>
        <p:txBody>
          <a:bodyPr anchor="ctr"/>
          <a:lstStyle>
            <a:lvl1pPr marL="0" indent="0" algn="ctr">
              <a:buNone/>
              <a:defRPr/>
            </a:lvl1pPr>
          </a:lstStyle>
          <a:p>
            <a:r>
              <a:rPr lang="en-US"/>
              <a:t>ADD TABLE HERE</a:t>
            </a:r>
          </a:p>
        </p:txBody>
      </p:sp>
      <p:sp>
        <p:nvSpPr>
          <p:cNvPr id="8" name="Table Placeholder 2">
            <a:extLst>
              <a:ext uri="{FF2B5EF4-FFF2-40B4-BE49-F238E27FC236}">
                <a16:creationId xmlns:a16="http://schemas.microsoft.com/office/drawing/2014/main" id="{D80F0705-A022-4045-8792-F7E7A9E212B3}"/>
              </a:ext>
            </a:extLst>
          </p:cNvPr>
          <p:cNvSpPr>
            <a:spLocks noGrp="1"/>
          </p:cNvSpPr>
          <p:nvPr>
            <p:ph type="tbl" sz="quarter" idx="57" hasCustomPrompt="1"/>
          </p:nvPr>
        </p:nvSpPr>
        <p:spPr>
          <a:xfrm>
            <a:off x="6337920" y="1716860"/>
            <a:ext cx="5638966" cy="4302940"/>
          </a:xfrm>
        </p:spPr>
        <p:txBody>
          <a:bodyPr anchor="ctr"/>
          <a:lstStyle>
            <a:lvl1pPr marL="0" indent="0" algn="ctr">
              <a:buNone/>
              <a:defRPr/>
            </a:lvl1pPr>
          </a:lstStyle>
          <a:p>
            <a:r>
              <a:rPr lang="en-US"/>
              <a:t>ADD TABLE HERE</a:t>
            </a:r>
          </a:p>
        </p:txBody>
      </p:sp>
    </p:spTree>
    <p:extLst>
      <p:ext uri="{BB962C8B-B14F-4D97-AF65-F5344CB8AC3E}">
        <p14:creationId xmlns:p14="http://schemas.microsoft.com/office/powerpoint/2010/main" val="3181536562"/>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harted List Blue">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E6899531-8154-F249-BFFD-54079D22589A}"/>
              </a:ext>
            </a:extLst>
          </p:cNvPr>
          <p:cNvSpPr/>
          <p:nvPr userDrawn="1"/>
        </p:nvSpPr>
        <p:spPr>
          <a:xfrm>
            <a:off x="3276600" y="0"/>
            <a:ext cx="8915400" cy="6858000"/>
          </a:xfrm>
          <a:prstGeom prst="rect">
            <a:avLst/>
          </a:prstGeom>
          <a:solidFill>
            <a:srgbClr val="DDE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a:latin typeface="TWK Everett" panose="020B0204000000000000" pitchFamily="34" charset="77"/>
            </a:endParaRPr>
          </a:p>
        </p:txBody>
      </p:sp>
      <p:pic>
        <p:nvPicPr>
          <p:cNvPr id="39" name="Picture 38" descr="Logo&#10;&#10;Description automatically generated">
            <a:extLst>
              <a:ext uri="{FF2B5EF4-FFF2-40B4-BE49-F238E27FC236}">
                <a16:creationId xmlns:a16="http://schemas.microsoft.com/office/drawing/2014/main" id="{484E63CF-6BA0-9E4E-80B5-B3027757A9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2558" y="6343599"/>
            <a:ext cx="730344" cy="232383"/>
          </a:xfrm>
          <a:prstGeom prst="rect">
            <a:avLst/>
          </a:prstGeom>
        </p:spPr>
      </p:pic>
      <p:sp>
        <p:nvSpPr>
          <p:cNvPr id="45" name="Slide Number Placeholder 5">
            <a:extLst>
              <a:ext uri="{FF2B5EF4-FFF2-40B4-BE49-F238E27FC236}">
                <a16:creationId xmlns:a16="http://schemas.microsoft.com/office/drawing/2014/main" id="{A43F9380-EE94-6448-A41D-9DDBA8D4F537}"/>
              </a:ext>
            </a:extLst>
          </p:cNvPr>
          <p:cNvSpPr>
            <a:spLocks noGrp="1"/>
          </p:cNvSpPr>
          <p:nvPr>
            <p:ph type="sldNum" sz="quarter" idx="4"/>
          </p:nvPr>
        </p:nvSpPr>
        <p:spPr>
          <a:xfrm>
            <a:off x="11714480" y="6317405"/>
            <a:ext cx="257355" cy="215947"/>
          </a:xfrm>
          <a:prstGeom prst="rect">
            <a:avLst/>
          </a:prstGeom>
        </p:spPr>
        <p:txBody>
          <a:bodyPr lIns="0" tIns="0" rIns="0" bIns="0" numCol="1" anchor="b">
            <a:noAutofit/>
          </a:bodyPr>
          <a:lstStyle>
            <a:lvl1pPr algn="r">
              <a:defRPr sz="700" b="0" i="0">
                <a:solidFill>
                  <a:schemeClr val="tx2"/>
                </a:solidFill>
                <a:latin typeface="TWK Everett" panose="020B0204000000000000" pitchFamily="34" charset="77"/>
              </a:defRPr>
            </a:lvl1pPr>
          </a:lstStyle>
          <a:p>
            <a:fld id="{BB55D76A-9B6E-CD41-ABBE-F6C938295BAD}" type="slidenum">
              <a:rPr lang="en-US" smtClean="0"/>
              <a:pPr/>
              <a:t>‹#›</a:t>
            </a:fld>
            <a:endParaRPr lang="en-US"/>
          </a:p>
        </p:txBody>
      </p:sp>
      <p:sp>
        <p:nvSpPr>
          <p:cNvPr id="59" name="Title 1">
            <a:extLst>
              <a:ext uri="{FF2B5EF4-FFF2-40B4-BE49-F238E27FC236}">
                <a16:creationId xmlns:a16="http://schemas.microsoft.com/office/drawing/2014/main" id="{A70FD612-8821-EE49-A0C5-77C6111FD9B4}"/>
              </a:ext>
            </a:extLst>
          </p:cNvPr>
          <p:cNvSpPr>
            <a:spLocks noGrp="1"/>
          </p:cNvSpPr>
          <p:nvPr>
            <p:ph type="title" hasCustomPrompt="1"/>
          </p:nvPr>
        </p:nvSpPr>
        <p:spPr>
          <a:xfrm>
            <a:off x="228599" y="294477"/>
            <a:ext cx="3047835" cy="281078"/>
          </a:xfrm>
        </p:spPr>
        <p:txBody>
          <a:bodyPr>
            <a:noAutofit/>
          </a:bodyPr>
          <a:lstStyle>
            <a:lvl1pPr>
              <a:lnSpc>
                <a:spcPct val="100000"/>
              </a:lnSpc>
              <a:defRPr sz="2400" b="0" i="0">
                <a:solidFill>
                  <a:srgbClr val="FF462D"/>
                </a:solidFill>
                <a:latin typeface="TWK Everett" panose="020B0204000000000000" pitchFamily="34" charset="77"/>
              </a:defRPr>
            </a:lvl1pPr>
          </a:lstStyle>
          <a:p>
            <a:r>
              <a:rPr lang="en-US"/>
              <a:t>Add heading here</a:t>
            </a:r>
          </a:p>
        </p:txBody>
      </p:sp>
      <p:sp>
        <p:nvSpPr>
          <p:cNvPr id="60" name="Text Placeholder 57">
            <a:extLst>
              <a:ext uri="{FF2B5EF4-FFF2-40B4-BE49-F238E27FC236}">
                <a16:creationId xmlns:a16="http://schemas.microsoft.com/office/drawing/2014/main" id="{3CF5CC65-92EA-304D-B5FD-87FA9451CC64}"/>
              </a:ext>
            </a:extLst>
          </p:cNvPr>
          <p:cNvSpPr>
            <a:spLocks noGrp="1"/>
          </p:cNvSpPr>
          <p:nvPr>
            <p:ph type="body" sz="quarter" idx="55" hasCustomPrompt="1"/>
          </p:nvPr>
        </p:nvSpPr>
        <p:spPr>
          <a:xfrm>
            <a:off x="228600" y="714025"/>
            <a:ext cx="3048000" cy="310833"/>
          </a:xfrm>
          <a:prstGeom prst="rect">
            <a:avLst/>
          </a:prstGeom>
        </p:spPr>
        <p:txBody>
          <a:bodyPr vert="horz" lIns="0" tIns="0" rIns="0" bIns="0" rtlCol="0" anchor="t">
            <a:noAutofit/>
          </a:bodyPr>
          <a:lstStyle>
            <a:lvl1pPr marL="0" indent="0">
              <a:lnSpc>
                <a:spcPct val="100000"/>
              </a:lnSpc>
              <a:spcBef>
                <a:spcPct val="0"/>
              </a:spcBef>
              <a:buFont typeface="Arial" panose="020B0604020202020204" pitchFamily="34" charset="0"/>
              <a:buNone/>
              <a:defRPr lang="en-US" sz="1400" b="0" i="0" dirty="0" smtClean="0">
                <a:solidFill>
                  <a:srgbClr val="3D3C3C"/>
                </a:solidFill>
                <a:latin typeface="TWK Everett" panose="020B0204000000000000" pitchFamily="34" charset="77"/>
              </a:defRPr>
            </a:lvl1pPr>
            <a:lvl2pPr>
              <a:defRPr lang="en-US" dirty="0" smtClean="0"/>
            </a:lvl2pPr>
            <a:lvl3pPr>
              <a:defRPr lang="en-US" dirty="0" smtClean="0"/>
            </a:lvl3pPr>
            <a:lvl4pPr>
              <a:defRPr lang="en-US" dirty="0" smtClean="0"/>
            </a:lvl4pPr>
            <a:lvl5pPr>
              <a:defRPr lang="en-US" dirty="0"/>
            </a:lvl5pPr>
          </a:lstStyle>
          <a:p>
            <a:pPr marL="228600" lvl="0" indent="-228600">
              <a:spcBef>
                <a:spcPct val="0"/>
              </a:spcBef>
            </a:pPr>
            <a:r>
              <a:rPr lang="en-US"/>
              <a:t>Add subheading here</a:t>
            </a:r>
          </a:p>
        </p:txBody>
      </p:sp>
      <p:sp>
        <p:nvSpPr>
          <p:cNvPr id="61" name="Table Placeholder 2">
            <a:extLst>
              <a:ext uri="{FF2B5EF4-FFF2-40B4-BE49-F238E27FC236}">
                <a16:creationId xmlns:a16="http://schemas.microsoft.com/office/drawing/2014/main" id="{5F5CE32C-8106-1248-8E7D-0220696468D6}"/>
              </a:ext>
            </a:extLst>
          </p:cNvPr>
          <p:cNvSpPr>
            <a:spLocks noGrp="1"/>
          </p:cNvSpPr>
          <p:nvPr>
            <p:ph type="tbl" sz="quarter" idx="56" hasCustomPrompt="1"/>
          </p:nvPr>
        </p:nvSpPr>
        <p:spPr>
          <a:xfrm>
            <a:off x="4572000" y="876300"/>
            <a:ext cx="6096000" cy="5143500"/>
          </a:xfrm>
        </p:spPr>
        <p:txBody>
          <a:bodyPr anchor="ctr"/>
          <a:lstStyle>
            <a:lvl1pPr marL="0" indent="0" algn="ctr">
              <a:buNone/>
              <a:defRPr/>
            </a:lvl1pPr>
          </a:lstStyle>
          <a:p>
            <a:r>
              <a:rPr lang="en-US"/>
              <a:t>ADD TABLE HERE</a:t>
            </a:r>
          </a:p>
        </p:txBody>
      </p:sp>
    </p:spTree>
    <p:extLst>
      <p:ext uri="{BB962C8B-B14F-4D97-AF65-F5344CB8AC3E}">
        <p14:creationId xmlns:p14="http://schemas.microsoft.com/office/powerpoint/2010/main" val="2754349798"/>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w Header">
    <p:bg>
      <p:bgPr>
        <a:solidFill>
          <a:schemeClr val="bg1"/>
        </a:solidFill>
        <a:effectLst/>
      </p:bgPr>
    </p:bg>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3738CA75-714F-DA40-A93F-9A4281C967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2558" y="6343599"/>
            <a:ext cx="730344" cy="232383"/>
          </a:xfrm>
          <a:prstGeom prst="rect">
            <a:avLst/>
          </a:prstGeom>
        </p:spPr>
      </p:pic>
      <p:sp>
        <p:nvSpPr>
          <p:cNvPr id="8" name="Slide Number Placeholder 5">
            <a:extLst>
              <a:ext uri="{FF2B5EF4-FFF2-40B4-BE49-F238E27FC236}">
                <a16:creationId xmlns:a16="http://schemas.microsoft.com/office/drawing/2014/main" id="{7C56E0B0-2AF0-404A-AF57-6EDD5EE4D48F}"/>
              </a:ext>
            </a:extLst>
          </p:cNvPr>
          <p:cNvSpPr>
            <a:spLocks noGrp="1"/>
          </p:cNvSpPr>
          <p:nvPr>
            <p:ph type="sldNum" sz="quarter" idx="4"/>
          </p:nvPr>
        </p:nvSpPr>
        <p:spPr>
          <a:xfrm>
            <a:off x="11714480" y="6317405"/>
            <a:ext cx="257355" cy="215947"/>
          </a:xfrm>
          <a:prstGeom prst="rect">
            <a:avLst/>
          </a:prstGeom>
        </p:spPr>
        <p:txBody>
          <a:bodyPr lIns="0" tIns="0" rIns="0" bIns="0" numCol="1" anchor="b">
            <a:noAutofit/>
          </a:bodyPr>
          <a:lstStyle>
            <a:lvl1pPr algn="r">
              <a:defRPr sz="700" b="0" i="0">
                <a:solidFill>
                  <a:schemeClr val="tx2"/>
                </a:solidFill>
                <a:latin typeface="TWK Everett" panose="020B0204000000000000" pitchFamily="34" charset="77"/>
              </a:defRPr>
            </a:lvl1pPr>
          </a:lstStyle>
          <a:p>
            <a:fld id="{BB55D76A-9B6E-CD41-ABBE-F6C938295BAD}" type="slidenum">
              <a:rPr lang="en-US" smtClean="0"/>
              <a:pPr/>
              <a:t>‹#›</a:t>
            </a:fld>
            <a:endParaRPr lang="en-US"/>
          </a:p>
        </p:txBody>
      </p:sp>
      <p:sp>
        <p:nvSpPr>
          <p:cNvPr id="11" name="Title 1">
            <a:extLst>
              <a:ext uri="{FF2B5EF4-FFF2-40B4-BE49-F238E27FC236}">
                <a16:creationId xmlns:a16="http://schemas.microsoft.com/office/drawing/2014/main" id="{2E1BAD61-05AD-7345-97CB-3DCCDB04F114}"/>
              </a:ext>
            </a:extLst>
          </p:cNvPr>
          <p:cNvSpPr>
            <a:spLocks noGrp="1"/>
          </p:cNvSpPr>
          <p:nvPr>
            <p:ph type="title" hasCustomPrompt="1"/>
          </p:nvPr>
        </p:nvSpPr>
        <p:spPr>
          <a:xfrm>
            <a:off x="228599" y="294477"/>
            <a:ext cx="3048001" cy="281078"/>
          </a:xfrm>
        </p:spPr>
        <p:txBody>
          <a:bodyPr>
            <a:noAutofit/>
          </a:bodyPr>
          <a:lstStyle>
            <a:lvl1pPr>
              <a:lnSpc>
                <a:spcPct val="100000"/>
              </a:lnSpc>
              <a:defRPr sz="2400" b="0" i="0">
                <a:solidFill>
                  <a:srgbClr val="FF462D"/>
                </a:solidFill>
                <a:latin typeface="TWK Everett" panose="020B0204000000000000" pitchFamily="34" charset="77"/>
              </a:defRPr>
            </a:lvl1pPr>
          </a:lstStyle>
          <a:p>
            <a:r>
              <a:rPr lang="en-US"/>
              <a:t>Add heading here</a:t>
            </a:r>
          </a:p>
        </p:txBody>
      </p:sp>
      <p:sp>
        <p:nvSpPr>
          <p:cNvPr id="12" name="Text Placeholder 57">
            <a:extLst>
              <a:ext uri="{FF2B5EF4-FFF2-40B4-BE49-F238E27FC236}">
                <a16:creationId xmlns:a16="http://schemas.microsoft.com/office/drawing/2014/main" id="{6971B0DC-62D2-2D4D-A70E-3CC614E4426A}"/>
              </a:ext>
            </a:extLst>
          </p:cNvPr>
          <p:cNvSpPr>
            <a:spLocks noGrp="1"/>
          </p:cNvSpPr>
          <p:nvPr>
            <p:ph type="body" sz="quarter" idx="51" hasCustomPrompt="1"/>
          </p:nvPr>
        </p:nvSpPr>
        <p:spPr>
          <a:xfrm>
            <a:off x="228600" y="714025"/>
            <a:ext cx="3048166" cy="310833"/>
          </a:xfrm>
          <a:prstGeom prst="rect">
            <a:avLst/>
          </a:prstGeom>
        </p:spPr>
        <p:txBody>
          <a:bodyPr vert="horz" lIns="0" tIns="0" rIns="0" bIns="0" rtlCol="0" anchor="t">
            <a:noAutofit/>
          </a:bodyPr>
          <a:lstStyle>
            <a:lvl1pPr marL="0" indent="0">
              <a:lnSpc>
                <a:spcPct val="100000"/>
              </a:lnSpc>
              <a:spcBef>
                <a:spcPct val="0"/>
              </a:spcBef>
              <a:buFont typeface="Arial" panose="020B0604020202020204" pitchFamily="34" charset="0"/>
              <a:buNone/>
              <a:defRPr lang="en-US" sz="1400" b="0" i="0" dirty="0" smtClean="0">
                <a:solidFill>
                  <a:srgbClr val="3D3C3C"/>
                </a:solidFill>
                <a:latin typeface="TWK Everett" panose="020B0204000000000000" pitchFamily="34" charset="77"/>
              </a:defRPr>
            </a:lvl1pPr>
            <a:lvl2pPr>
              <a:defRPr lang="en-US" dirty="0" smtClean="0"/>
            </a:lvl2pPr>
            <a:lvl3pPr>
              <a:defRPr lang="en-US" dirty="0" smtClean="0"/>
            </a:lvl3pPr>
            <a:lvl4pPr>
              <a:defRPr lang="en-US" dirty="0" smtClean="0"/>
            </a:lvl4pPr>
            <a:lvl5pPr>
              <a:defRPr lang="en-US" dirty="0"/>
            </a:lvl5pPr>
          </a:lstStyle>
          <a:p>
            <a:pPr marL="228600" lvl="0" indent="-228600">
              <a:spcBef>
                <a:spcPct val="0"/>
              </a:spcBef>
            </a:pPr>
            <a:r>
              <a:rPr lang="en-US"/>
              <a:t>Add subheading here</a:t>
            </a:r>
          </a:p>
        </p:txBody>
      </p:sp>
    </p:spTree>
    <p:extLst>
      <p:ext uri="{BB962C8B-B14F-4D97-AF65-F5344CB8AC3E}">
        <p14:creationId xmlns:p14="http://schemas.microsoft.com/office/powerpoint/2010/main" val="24232082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90972-45E2-7E20-C8BE-56FE95B98B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3193FA-9981-7E8A-E130-18E582965C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091AF0-32CF-7A37-EF58-FBA38A8D4699}"/>
              </a:ext>
            </a:extLst>
          </p:cNvPr>
          <p:cNvSpPr>
            <a:spLocks noGrp="1"/>
          </p:cNvSpPr>
          <p:nvPr>
            <p:ph type="dt" sz="half" idx="10"/>
          </p:nvPr>
        </p:nvSpPr>
        <p:spPr/>
        <p:txBody>
          <a:bodyPr/>
          <a:lstStyle/>
          <a:p>
            <a:fld id="{7C64124B-DF1E-ED41-8931-42F6946857D0}" type="datetimeFigureOut">
              <a:rPr lang="en-US" smtClean="0"/>
              <a:t>10/21/2025</a:t>
            </a:fld>
            <a:endParaRPr lang="en-US"/>
          </a:p>
        </p:txBody>
      </p:sp>
      <p:sp>
        <p:nvSpPr>
          <p:cNvPr id="5" name="Footer Placeholder 4">
            <a:extLst>
              <a:ext uri="{FF2B5EF4-FFF2-40B4-BE49-F238E27FC236}">
                <a16:creationId xmlns:a16="http://schemas.microsoft.com/office/drawing/2014/main" id="{0D203379-3B6B-0D38-E951-8874E92320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F90FE8-3495-89A8-8D2B-5EC5B5E86291}"/>
              </a:ext>
            </a:extLst>
          </p:cNvPr>
          <p:cNvSpPr>
            <a:spLocks noGrp="1"/>
          </p:cNvSpPr>
          <p:nvPr>
            <p:ph type="sldNum" sz="quarter" idx="12"/>
          </p:nvPr>
        </p:nvSpPr>
        <p:spPr/>
        <p:txBody>
          <a:bodyPr/>
          <a:lstStyle/>
          <a:p>
            <a:fld id="{8D43D46B-AEE6-BE4A-A18A-63213CCD97A5}"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BB740C6D-74A0-6104-F59B-5697BEF650B4}"/>
              </a:ext>
            </a:extLst>
          </p:cNvPr>
          <p:cNvPicPr>
            <a:picLocks noChangeAspect="1"/>
          </p:cNvPicPr>
          <p:nvPr userDrawn="1"/>
        </p:nvPicPr>
        <p:blipFill>
          <a:blip r:embed="rId2"/>
          <a:stretch>
            <a:fillRect/>
          </a:stretch>
        </p:blipFill>
        <p:spPr>
          <a:xfrm>
            <a:off x="232558" y="6343599"/>
            <a:ext cx="730344" cy="232383"/>
          </a:xfrm>
          <a:prstGeom prst="rect">
            <a:avLst/>
          </a:prstGeom>
        </p:spPr>
      </p:pic>
    </p:spTree>
    <p:extLst>
      <p:ext uri="{BB962C8B-B14F-4D97-AF65-F5344CB8AC3E}">
        <p14:creationId xmlns:p14="http://schemas.microsoft.com/office/powerpoint/2010/main" val="31041152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lank W Header and Footer">
    <p:bg>
      <p:bgPr>
        <a:solidFill>
          <a:schemeClr val="bg1"/>
        </a:solidFill>
        <a:effectLst/>
      </p:bgPr>
    </p:bg>
    <p:spTree>
      <p:nvGrpSpPr>
        <p:cNvPr id="1" name=""/>
        <p:cNvGrpSpPr/>
        <p:nvPr/>
      </p:nvGrpSpPr>
      <p:grpSpPr>
        <a:xfrm>
          <a:off x="0" y="0"/>
          <a:ext cx="0" cy="0"/>
          <a:chOff x="0" y="0"/>
          <a:chExt cx="0" cy="0"/>
        </a:xfrm>
      </p:grpSpPr>
      <p:sp>
        <p:nvSpPr>
          <p:cNvPr id="8" name="Text Placeholder 24">
            <a:extLst>
              <a:ext uri="{FF2B5EF4-FFF2-40B4-BE49-F238E27FC236}">
                <a16:creationId xmlns:a16="http://schemas.microsoft.com/office/drawing/2014/main" id="{E793E787-42D8-CD4A-88D2-EFC75AE2AA9C}"/>
              </a:ext>
            </a:extLst>
          </p:cNvPr>
          <p:cNvSpPr>
            <a:spLocks noGrp="1"/>
          </p:cNvSpPr>
          <p:nvPr>
            <p:ph type="body" sz="quarter" idx="21" hasCustomPrompt="1"/>
          </p:nvPr>
        </p:nvSpPr>
        <p:spPr>
          <a:xfrm>
            <a:off x="190500" y="182563"/>
            <a:ext cx="4046538" cy="285750"/>
          </a:xfrm>
        </p:spPr>
        <p:txBody>
          <a:bodyPr lIns="0" tIns="0" rIns="0" bIns="0">
            <a:noAutofit/>
          </a:bodyPr>
          <a:lstStyle>
            <a:lvl1pPr marL="0" indent="0">
              <a:buNone/>
              <a:defRPr sz="2000">
                <a:solidFill>
                  <a:schemeClr val="tx2"/>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Section title</a:t>
            </a:r>
          </a:p>
        </p:txBody>
      </p:sp>
      <p:sp>
        <p:nvSpPr>
          <p:cNvPr id="9" name="Text Placeholder 24">
            <a:extLst>
              <a:ext uri="{FF2B5EF4-FFF2-40B4-BE49-F238E27FC236}">
                <a16:creationId xmlns:a16="http://schemas.microsoft.com/office/drawing/2014/main" id="{F97262B8-2966-0D46-B792-83ECE80FC83E}"/>
              </a:ext>
            </a:extLst>
          </p:cNvPr>
          <p:cNvSpPr>
            <a:spLocks noGrp="1"/>
          </p:cNvSpPr>
          <p:nvPr>
            <p:ph type="body" sz="quarter" idx="22" hasCustomPrompt="1"/>
          </p:nvPr>
        </p:nvSpPr>
        <p:spPr>
          <a:xfrm>
            <a:off x="190500" y="457554"/>
            <a:ext cx="4046538" cy="285750"/>
          </a:xfrm>
        </p:spPr>
        <p:txBody>
          <a:bodyPr lIns="0" tIns="0" rIns="0" bIns="0">
            <a:noAutofit/>
          </a:bodyPr>
          <a:lstStyle>
            <a:lvl1pPr marL="0" indent="0">
              <a:buNone/>
              <a:defRPr sz="20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Heading</a:t>
            </a:r>
          </a:p>
        </p:txBody>
      </p:sp>
      <p:sp>
        <p:nvSpPr>
          <p:cNvPr id="10" name="Slide Number Placeholder 5">
            <a:extLst>
              <a:ext uri="{FF2B5EF4-FFF2-40B4-BE49-F238E27FC236}">
                <a16:creationId xmlns:a16="http://schemas.microsoft.com/office/drawing/2014/main" id="{EA31EB35-69AE-F840-8EDD-1E567FB60363}"/>
              </a:ext>
            </a:extLst>
          </p:cNvPr>
          <p:cNvSpPr>
            <a:spLocks noGrp="1"/>
          </p:cNvSpPr>
          <p:nvPr>
            <p:ph type="sldNum" sz="quarter" idx="12"/>
          </p:nvPr>
        </p:nvSpPr>
        <p:spPr>
          <a:xfrm>
            <a:off x="9258300" y="6534316"/>
            <a:ext cx="2743200" cy="126789"/>
          </a:xfrm>
          <a:prstGeom prst="rect">
            <a:avLst/>
          </a:prstGeom>
        </p:spPr>
        <p:txBody>
          <a:bodyPr>
            <a:noAutofit/>
          </a:bodyPr>
          <a:lstStyle>
            <a:lvl1pPr>
              <a:defRPr sz="900">
                <a:solidFill>
                  <a:schemeClr val="tx2"/>
                </a:solidFill>
              </a:defRPr>
            </a:lvl1pPr>
          </a:lstStyle>
          <a:p>
            <a:fld id="{BB55D76A-9B6E-CD41-ABBE-F6C938295BAD}" type="slidenum">
              <a:rPr lang="en-US" smtClean="0"/>
              <a:pPr/>
              <a:t>‹#›</a:t>
            </a:fld>
            <a:endParaRPr lang="en-US"/>
          </a:p>
        </p:txBody>
      </p:sp>
      <p:sp>
        <p:nvSpPr>
          <p:cNvPr id="12" name="Text Placeholder 3">
            <a:extLst>
              <a:ext uri="{FF2B5EF4-FFF2-40B4-BE49-F238E27FC236}">
                <a16:creationId xmlns:a16="http://schemas.microsoft.com/office/drawing/2014/main" id="{4B37FC60-80B5-DE4F-A83C-D2F99064FD7B}"/>
              </a:ext>
            </a:extLst>
          </p:cNvPr>
          <p:cNvSpPr>
            <a:spLocks noGrp="1"/>
          </p:cNvSpPr>
          <p:nvPr>
            <p:ph type="body" sz="quarter" idx="14" hasCustomPrompt="1"/>
          </p:nvPr>
        </p:nvSpPr>
        <p:spPr>
          <a:xfrm>
            <a:off x="6096000" y="6534316"/>
            <a:ext cx="1219200" cy="134059"/>
          </a:xfrm>
        </p:spPr>
        <p:txBody>
          <a:bodyPr lIns="0" tIns="0" rIns="0" bIns="0">
            <a:noAutofit/>
          </a:bodyPr>
          <a:lstStyle>
            <a:lvl1pPr marL="0" indent="0" algn="r">
              <a:buNone/>
              <a:defRPr sz="900">
                <a:solidFill>
                  <a:schemeClr val="tx2"/>
                </a:solidFill>
              </a:defRPr>
            </a:lvl1pPr>
            <a:lvl2pPr marL="457200" indent="0">
              <a:buFont typeface="Arial" panose="020B0604020202020204" pitchFamily="34" charset="0"/>
              <a:buNone/>
              <a:defRPr/>
            </a:lvl2pPr>
          </a:lstStyle>
          <a:p>
            <a:pPr lvl="0"/>
            <a:r>
              <a:rPr lang="en-US"/>
              <a:t>04.08.21</a:t>
            </a:r>
          </a:p>
        </p:txBody>
      </p:sp>
      <p:pic>
        <p:nvPicPr>
          <p:cNvPr id="7" name="Picture 6">
            <a:extLst>
              <a:ext uri="{FF2B5EF4-FFF2-40B4-BE49-F238E27FC236}">
                <a16:creationId xmlns:a16="http://schemas.microsoft.com/office/drawing/2014/main" id="{97BA2E2D-9037-9244-8533-BBA8A43492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5368" y="6493758"/>
            <a:ext cx="730344" cy="232382"/>
          </a:xfrm>
          <a:prstGeom prst="rect">
            <a:avLst/>
          </a:prstGeom>
        </p:spPr>
      </p:pic>
    </p:spTree>
    <p:extLst>
      <p:ext uri="{BB962C8B-B14F-4D97-AF65-F5344CB8AC3E}">
        <p14:creationId xmlns:p14="http://schemas.microsoft.com/office/powerpoint/2010/main" val="1784345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Basic Content One Colum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F603504-E5DC-E342-B6E5-6499E055BA5A}"/>
              </a:ext>
            </a:extLst>
          </p:cNvPr>
          <p:cNvSpPr>
            <a:spLocks noGrp="1"/>
          </p:cNvSpPr>
          <p:nvPr>
            <p:ph type="sldNum" sz="quarter" idx="10"/>
          </p:nvPr>
        </p:nvSpPr>
        <p:spPr/>
        <p:txBody>
          <a:bodyPr/>
          <a:lstStyle/>
          <a:p>
            <a:fld id="{BB55D76A-9B6E-CD41-ABBE-F6C938295BAD}" type="slidenum">
              <a:rPr lang="en-US" smtClean="0"/>
              <a:pPr/>
              <a:t>‹#›</a:t>
            </a:fld>
            <a:endParaRPr lang="en-US"/>
          </a:p>
        </p:txBody>
      </p:sp>
      <p:sp>
        <p:nvSpPr>
          <p:cNvPr id="4" name="Text Placeholder 3">
            <a:extLst>
              <a:ext uri="{FF2B5EF4-FFF2-40B4-BE49-F238E27FC236}">
                <a16:creationId xmlns:a16="http://schemas.microsoft.com/office/drawing/2014/main" id="{1EC4FAA9-7CB7-CF42-BECC-885E8DE48329}"/>
              </a:ext>
            </a:extLst>
          </p:cNvPr>
          <p:cNvSpPr>
            <a:spLocks noGrp="1"/>
          </p:cNvSpPr>
          <p:nvPr>
            <p:ph type="body" sz="quarter" idx="14" hasCustomPrompt="1"/>
          </p:nvPr>
        </p:nvSpPr>
        <p:spPr>
          <a:xfrm>
            <a:off x="6096000" y="6534316"/>
            <a:ext cx="1219200" cy="134059"/>
          </a:xfrm>
        </p:spPr>
        <p:txBody>
          <a:bodyPr lIns="0" tIns="0" rIns="0" bIns="0">
            <a:noAutofit/>
          </a:bodyPr>
          <a:lstStyle>
            <a:lvl1pPr marL="0" indent="0" algn="r">
              <a:buNone/>
              <a:defRPr sz="900">
                <a:solidFill>
                  <a:schemeClr val="tx2"/>
                </a:solidFill>
              </a:defRPr>
            </a:lvl1pPr>
            <a:lvl2pPr marL="457200" indent="0">
              <a:buFont typeface="Arial" panose="020B0604020202020204" pitchFamily="34" charset="0"/>
              <a:buNone/>
              <a:defRPr/>
            </a:lvl2pPr>
          </a:lstStyle>
          <a:p>
            <a:pPr lvl="0"/>
            <a:r>
              <a:rPr lang="en-US"/>
              <a:t>04.08.21</a:t>
            </a:r>
          </a:p>
        </p:txBody>
      </p:sp>
      <p:sp>
        <p:nvSpPr>
          <p:cNvPr id="6" name="Text Placeholder 2">
            <a:extLst>
              <a:ext uri="{FF2B5EF4-FFF2-40B4-BE49-F238E27FC236}">
                <a16:creationId xmlns:a16="http://schemas.microsoft.com/office/drawing/2014/main" id="{AB9055CB-6CA5-2D49-B09E-1EA176EAB536}"/>
              </a:ext>
            </a:extLst>
          </p:cNvPr>
          <p:cNvSpPr>
            <a:spLocks noGrp="1"/>
          </p:cNvSpPr>
          <p:nvPr>
            <p:ph type="body" sz="quarter" idx="26" hasCustomPrompt="1"/>
          </p:nvPr>
        </p:nvSpPr>
        <p:spPr>
          <a:xfrm>
            <a:off x="190499" y="1553817"/>
            <a:ext cx="9939464" cy="4427883"/>
          </a:xfrm>
          <a:prstGeom prst="rect">
            <a:avLst/>
          </a:prstGeom>
        </p:spPr>
        <p:txBody>
          <a:bodyPr lIns="0" tIns="0" rIns="0" bIns="0">
            <a:noAutofit/>
          </a:bodyPr>
          <a:lstStyle>
            <a:lvl1pPr marL="0" indent="0">
              <a:lnSpc>
                <a:spcPct val="100000"/>
              </a:lnSpc>
              <a:buNone/>
              <a:defRPr sz="3200" b="0" i="0">
                <a:solidFill>
                  <a:schemeClr val="tx2"/>
                </a:solidFill>
                <a:latin typeface="Arial" panose="020B0604020202020204" pitchFamily="34" charset="0"/>
                <a:cs typeface="Arial" panose="020B0604020202020204" pitchFamily="34" charset="0"/>
              </a:defRPr>
            </a:lvl1pPr>
            <a:lvl2pPr marL="457200" indent="0">
              <a:buNone/>
              <a:defRPr sz="1600">
                <a:solidFill>
                  <a:schemeClr val="tx2"/>
                </a:solidFill>
                <a:latin typeface="TWK Everett" panose="020B0204000000000000" pitchFamily="34" charset="77"/>
                <a:cs typeface="Arial" panose="020B0604020202020204" pitchFamily="34" charset="0"/>
              </a:defRPr>
            </a:lvl2pPr>
            <a:lvl3pPr marL="914400" indent="0">
              <a:buNone/>
              <a:defRPr sz="1400">
                <a:solidFill>
                  <a:schemeClr val="tx2"/>
                </a:solidFill>
                <a:latin typeface="TWK Everett" panose="020B0204000000000000" pitchFamily="34" charset="77"/>
                <a:cs typeface="Arial" panose="020B0604020202020204" pitchFamily="34" charset="0"/>
              </a:defRPr>
            </a:lvl3pPr>
            <a:lvl4pPr marL="1371600" indent="0">
              <a:buNone/>
              <a:defRPr sz="1200">
                <a:solidFill>
                  <a:schemeClr val="tx2"/>
                </a:solidFill>
                <a:latin typeface="TWK Everett" panose="020B0204000000000000" pitchFamily="34" charset="77"/>
                <a:cs typeface="Arial" panose="020B0604020202020204" pitchFamily="34" charset="0"/>
              </a:defRPr>
            </a:lvl4pPr>
            <a:lvl5pPr marL="1828800" indent="0">
              <a:buNone/>
              <a:defRPr sz="1200">
                <a:solidFill>
                  <a:schemeClr val="tx2"/>
                </a:solidFill>
                <a:latin typeface="TWK Everett" panose="020B0204000000000000" pitchFamily="34" charset="77"/>
                <a:cs typeface="Arial" panose="020B0604020202020204" pitchFamily="34" charset="0"/>
              </a:defRPr>
            </a:lvl5pPr>
          </a:lstStyle>
          <a:p>
            <a:pPr lvl="0"/>
            <a:r>
              <a:rPr lang="en-US"/>
              <a:t>Add body text here</a:t>
            </a:r>
          </a:p>
        </p:txBody>
      </p:sp>
      <p:sp>
        <p:nvSpPr>
          <p:cNvPr id="7" name="Text Placeholder 11">
            <a:extLst>
              <a:ext uri="{FF2B5EF4-FFF2-40B4-BE49-F238E27FC236}">
                <a16:creationId xmlns:a16="http://schemas.microsoft.com/office/drawing/2014/main" id="{EF1E4B41-BB92-7648-895C-DEDFFB103A50}"/>
              </a:ext>
            </a:extLst>
          </p:cNvPr>
          <p:cNvSpPr>
            <a:spLocks noGrp="1"/>
          </p:cNvSpPr>
          <p:nvPr>
            <p:ph type="body" sz="quarter" idx="19" hasCustomPrompt="1"/>
          </p:nvPr>
        </p:nvSpPr>
        <p:spPr>
          <a:xfrm>
            <a:off x="190500" y="1163403"/>
            <a:ext cx="9939464" cy="323492"/>
          </a:xfrm>
          <a:prstGeom prst="rect">
            <a:avLst/>
          </a:prstGeom>
        </p:spPr>
        <p:txBody>
          <a:bodyPr lIns="0" tIns="0" rIns="0" bIns="0">
            <a:noAutofit/>
          </a:bodyPr>
          <a:lstStyle>
            <a:lvl1pPr marL="0" indent="0" algn="l">
              <a:lnSpc>
                <a:spcPct val="100000"/>
              </a:lnSpc>
              <a:buNone/>
              <a:defRPr sz="1600" b="0" i="0" spc="0">
                <a:solidFill>
                  <a:schemeClr val="accent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Subheading</a:t>
            </a:r>
            <a:endParaRPr lang="en-MX"/>
          </a:p>
        </p:txBody>
      </p:sp>
      <p:sp>
        <p:nvSpPr>
          <p:cNvPr id="10" name="Text Placeholder 24">
            <a:extLst>
              <a:ext uri="{FF2B5EF4-FFF2-40B4-BE49-F238E27FC236}">
                <a16:creationId xmlns:a16="http://schemas.microsoft.com/office/drawing/2014/main" id="{09783009-87B7-6F4A-8577-FE8C53862796}"/>
              </a:ext>
            </a:extLst>
          </p:cNvPr>
          <p:cNvSpPr>
            <a:spLocks noGrp="1"/>
          </p:cNvSpPr>
          <p:nvPr>
            <p:ph type="body" sz="quarter" idx="21" hasCustomPrompt="1"/>
          </p:nvPr>
        </p:nvSpPr>
        <p:spPr>
          <a:xfrm>
            <a:off x="190500" y="182563"/>
            <a:ext cx="4046538" cy="285750"/>
          </a:xfrm>
        </p:spPr>
        <p:txBody>
          <a:bodyPr lIns="0" tIns="0" rIns="0" bIns="0">
            <a:noAutofit/>
          </a:bodyPr>
          <a:lstStyle>
            <a:lvl1pPr marL="0" indent="0">
              <a:buNone/>
              <a:defRPr sz="2000">
                <a:solidFill>
                  <a:schemeClr val="tx2"/>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Section title</a:t>
            </a:r>
          </a:p>
        </p:txBody>
      </p:sp>
      <p:sp>
        <p:nvSpPr>
          <p:cNvPr id="11" name="Text Placeholder 24">
            <a:extLst>
              <a:ext uri="{FF2B5EF4-FFF2-40B4-BE49-F238E27FC236}">
                <a16:creationId xmlns:a16="http://schemas.microsoft.com/office/drawing/2014/main" id="{F5B5A750-DB2D-A14A-A006-3DE2B1CB262E}"/>
              </a:ext>
            </a:extLst>
          </p:cNvPr>
          <p:cNvSpPr>
            <a:spLocks noGrp="1"/>
          </p:cNvSpPr>
          <p:nvPr>
            <p:ph type="body" sz="quarter" idx="22" hasCustomPrompt="1"/>
          </p:nvPr>
        </p:nvSpPr>
        <p:spPr>
          <a:xfrm>
            <a:off x="190500" y="457554"/>
            <a:ext cx="4046538" cy="285750"/>
          </a:xfrm>
        </p:spPr>
        <p:txBody>
          <a:bodyPr lIns="0" tIns="0" rIns="0" bIns="0">
            <a:noAutofit/>
          </a:bodyPr>
          <a:lstStyle>
            <a:lvl1pPr marL="0" indent="0">
              <a:buNone/>
              <a:defRPr sz="20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Heading</a:t>
            </a:r>
          </a:p>
        </p:txBody>
      </p:sp>
      <p:pic>
        <p:nvPicPr>
          <p:cNvPr id="9" name="Picture 8">
            <a:extLst>
              <a:ext uri="{FF2B5EF4-FFF2-40B4-BE49-F238E27FC236}">
                <a16:creationId xmlns:a16="http://schemas.microsoft.com/office/drawing/2014/main" id="{D8A492BD-9AA7-2645-BA59-9A0382D932C0}"/>
              </a:ext>
            </a:extLst>
          </p:cNvPr>
          <p:cNvPicPr>
            <a:picLocks noChangeAspect="1"/>
          </p:cNvPicPr>
          <p:nvPr userDrawn="1"/>
        </p:nvPicPr>
        <p:blipFill>
          <a:blip r:embed="rId2"/>
          <a:stretch>
            <a:fillRect/>
          </a:stretch>
        </p:blipFill>
        <p:spPr>
          <a:xfrm>
            <a:off x="205368" y="6493758"/>
            <a:ext cx="730344" cy="232382"/>
          </a:xfrm>
          <a:prstGeom prst="rect">
            <a:avLst/>
          </a:prstGeom>
        </p:spPr>
      </p:pic>
    </p:spTree>
    <p:extLst>
      <p:ext uri="{BB962C8B-B14F-4D97-AF65-F5344CB8AC3E}">
        <p14:creationId xmlns:p14="http://schemas.microsoft.com/office/powerpoint/2010/main" val="20475926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Blank Green Footer">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355532D-E3A8-6940-A851-2B488F09A410}"/>
              </a:ext>
            </a:extLst>
          </p:cNvPr>
          <p:cNvSpPr>
            <a:spLocks noGrp="1"/>
          </p:cNvSpPr>
          <p:nvPr>
            <p:ph type="sldNum" sz="quarter" idx="12"/>
          </p:nvPr>
        </p:nvSpPr>
        <p:spPr>
          <a:xfrm>
            <a:off x="9258300" y="6534316"/>
            <a:ext cx="2743200" cy="126789"/>
          </a:xfrm>
          <a:prstGeom prst="rect">
            <a:avLst/>
          </a:prstGeom>
        </p:spPr>
        <p:txBody>
          <a:bodyPr>
            <a:noAutofit/>
          </a:bodyPr>
          <a:lstStyle>
            <a:lvl1pPr>
              <a:defRPr sz="900">
                <a:solidFill>
                  <a:schemeClr val="tx2"/>
                </a:solidFill>
              </a:defRPr>
            </a:lvl1pPr>
          </a:lstStyle>
          <a:p>
            <a:fld id="{BB55D76A-9B6E-CD41-ABBE-F6C938295BAD}" type="slidenum">
              <a:rPr lang="en-US" smtClean="0"/>
              <a:pPr/>
              <a:t>‹#›</a:t>
            </a:fld>
            <a:endParaRPr lang="en-US"/>
          </a:p>
        </p:txBody>
      </p:sp>
      <p:sp>
        <p:nvSpPr>
          <p:cNvPr id="6" name="Text Placeholder 3">
            <a:extLst>
              <a:ext uri="{FF2B5EF4-FFF2-40B4-BE49-F238E27FC236}">
                <a16:creationId xmlns:a16="http://schemas.microsoft.com/office/drawing/2014/main" id="{CB354536-DC76-7545-8B0E-F7FE291397E8}"/>
              </a:ext>
            </a:extLst>
          </p:cNvPr>
          <p:cNvSpPr>
            <a:spLocks noGrp="1"/>
          </p:cNvSpPr>
          <p:nvPr>
            <p:ph type="body" sz="quarter" idx="14" hasCustomPrompt="1"/>
          </p:nvPr>
        </p:nvSpPr>
        <p:spPr>
          <a:xfrm>
            <a:off x="6096000" y="6534316"/>
            <a:ext cx="1219200" cy="134059"/>
          </a:xfrm>
        </p:spPr>
        <p:txBody>
          <a:bodyPr lIns="0" tIns="0" rIns="0" bIns="0">
            <a:noAutofit/>
          </a:bodyPr>
          <a:lstStyle>
            <a:lvl1pPr marL="0" indent="0" algn="r">
              <a:buNone/>
              <a:defRPr sz="900">
                <a:solidFill>
                  <a:schemeClr val="tx2"/>
                </a:solidFill>
              </a:defRPr>
            </a:lvl1pPr>
            <a:lvl2pPr marL="457200" indent="0">
              <a:buFont typeface="Arial" panose="020B0604020202020204" pitchFamily="34" charset="0"/>
              <a:buNone/>
              <a:defRPr/>
            </a:lvl2pPr>
          </a:lstStyle>
          <a:p>
            <a:pPr lvl="0"/>
            <a:r>
              <a:rPr lang="en-US"/>
              <a:t>04.08.21</a:t>
            </a:r>
          </a:p>
        </p:txBody>
      </p:sp>
    </p:spTree>
    <p:extLst>
      <p:ext uri="{BB962C8B-B14F-4D97-AF65-F5344CB8AC3E}">
        <p14:creationId xmlns:p14="http://schemas.microsoft.com/office/powerpoint/2010/main" val="4021808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 Title Slide, Sub Title, Main body text and  body text with bar">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938C5413-7B6A-1441-B404-0B8157A25E24}"/>
              </a:ext>
            </a:extLst>
          </p:cNvPr>
          <p:cNvSpPr>
            <a:spLocks noGrp="1"/>
          </p:cNvSpPr>
          <p:nvPr>
            <p:ph type="body" sz="quarter" idx="11" hasCustomPrompt="1"/>
          </p:nvPr>
        </p:nvSpPr>
        <p:spPr>
          <a:xfrm>
            <a:off x="6332481" y="2935499"/>
            <a:ext cx="4948294" cy="1859785"/>
          </a:xfrm>
          <a:prstGeom prst="rect">
            <a:avLst/>
          </a:prstGeom>
        </p:spPr>
        <p:txBody>
          <a:bodyPr/>
          <a:lstStyle>
            <a:lvl1pPr marL="0" indent="0">
              <a:buNone/>
              <a:defRPr sz="1000"/>
            </a:lvl1pPr>
          </a:lstStyle>
          <a:p>
            <a:pPr lvl="0"/>
            <a:r>
              <a:rPr lang="en-GB"/>
              <a:t>Body text</a:t>
            </a:r>
          </a:p>
        </p:txBody>
      </p:sp>
      <p:pic>
        <p:nvPicPr>
          <p:cNvPr id="7" name="Picture 6">
            <a:extLst>
              <a:ext uri="{FF2B5EF4-FFF2-40B4-BE49-F238E27FC236}">
                <a16:creationId xmlns:a16="http://schemas.microsoft.com/office/drawing/2014/main" id="{CA38D01B-F0EB-304C-ACF7-7A87EE49B1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3170" y="6151286"/>
            <a:ext cx="341740" cy="187857"/>
          </a:xfrm>
          <a:prstGeom prst="rect">
            <a:avLst/>
          </a:prstGeom>
        </p:spPr>
      </p:pic>
      <p:cxnSp>
        <p:nvCxnSpPr>
          <p:cNvPr id="17" name="Straight Connector 16">
            <a:extLst>
              <a:ext uri="{FF2B5EF4-FFF2-40B4-BE49-F238E27FC236}">
                <a16:creationId xmlns:a16="http://schemas.microsoft.com/office/drawing/2014/main" id="{7A09C5E7-CAA8-354B-9E62-BF79E5813255}"/>
              </a:ext>
            </a:extLst>
          </p:cNvPr>
          <p:cNvCxnSpPr/>
          <p:nvPr userDrawn="1"/>
        </p:nvCxnSpPr>
        <p:spPr>
          <a:xfrm>
            <a:off x="5518673" y="2943957"/>
            <a:ext cx="0" cy="1798379"/>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 Placeholder 11">
            <a:extLst>
              <a:ext uri="{FF2B5EF4-FFF2-40B4-BE49-F238E27FC236}">
                <a16:creationId xmlns:a16="http://schemas.microsoft.com/office/drawing/2014/main" id="{622CF717-4B44-BC4A-B2BB-98171C45EFC7}"/>
              </a:ext>
            </a:extLst>
          </p:cNvPr>
          <p:cNvSpPr>
            <a:spLocks noGrp="1"/>
          </p:cNvSpPr>
          <p:nvPr>
            <p:ph type="body" sz="quarter" idx="13" hasCustomPrompt="1"/>
          </p:nvPr>
        </p:nvSpPr>
        <p:spPr>
          <a:xfrm>
            <a:off x="1420238" y="1221457"/>
            <a:ext cx="4330322" cy="444783"/>
          </a:xfrm>
          <a:prstGeom prst="rect">
            <a:avLst/>
          </a:prstGeom>
        </p:spPr>
        <p:txBody>
          <a:bodyPr/>
          <a:lstStyle>
            <a:lvl1pPr marL="0" indent="0">
              <a:buNone/>
              <a:defRPr sz="3200" b="1" i="0">
                <a:latin typeface="BA Raleway ExtraBold 2.0" panose="020B0503030101060003"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GB"/>
              <a:t>Title</a:t>
            </a:r>
          </a:p>
        </p:txBody>
      </p:sp>
      <p:sp>
        <p:nvSpPr>
          <p:cNvPr id="19" name="Text Placeholder 18">
            <a:extLst>
              <a:ext uri="{FF2B5EF4-FFF2-40B4-BE49-F238E27FC236}">
                <a16:creationId xmlns:a16="http://schemas.microsoft.com/office/drawing/2014/main" id="{23F83830-69E6-444D-8D00-EF95CF161A21}"/>
              </a:ext>
            </a:extLst>
          </p:cNvPr>
          <p:cNvSpPr>
            <a:spLocks noGrp="1"/>
          </p:cNvSpPr>
          <p:nvPr>
            <p:ph type="body" sz="quarter" idx="14" hasCustomPrompt="1"/>
          </p:nvPr>
        </p:nvSpPr>
        <p:spPr>
          <a:xfrm>
            <a:off x="1422399" y="1676399"/>
            <a:ext cx="4314825" cy="497841"/>
          </a:xfrm>
          <a:prstGeom prst="rect">
            <a:avLst/>
          </a:prstGeom>
        </p:spPr>
        <p:txBody>
          <a:bodyPr/>
          <a:lstStyle>
            <a:lvl1pPr marL="0" indent="0">
              <a:buNone/>
              <a:defRPr b="0" i="0">
                <a:latin typeface="BA Raleway 2.0" panose="020B0503030101060003" pitchFamily="34" charset="77"/>
              </a:defRPr>
            </a:lvl1pPr>
          </a:lstStyle>
          <a:p>
            <a:r>
              <a:rPr lang="en-GB" sz="2800">
                <a:latin typeface="BA Raleway" panose="020B0503030101060003" pitchFamily="34" charset="0"/>
              </a:rPr>
              <a:t>Sub title</a:t>
            </a:r>
          </a:p>
        </p:txBody>
      </p:sp>
      <p:sp>
        <p:nvSpPr>
          <p:cNvPr id="23" name="Text Placeholder 14">
            <a:extLst>
              <a:ext uri="{FF2B5EF4-FFF2-40B4-BE49-F238E27FC236}">
                <a16:creationId xmlns:a16="http://schemas.microsoft.com/office/drawing/2014/main" id="{74F73521-E912-5C45-BBAA-790EB6EB7ADD}"/>
              </a:ext>
            </a:extLst>
          </p:cNvPr>
          <p:cNvSpPr>
            <a:spLocks noGrp="1"/>
          </p:cNvSpPr>
          <p:nvPr>
            <p:ph type="body" sz="quarter" idx="16" hasCustomPrompt="1"/>
          </p:nvPr>
        </p:nvSpPr>
        <p:spPr>
          <a:xfrm>
            <a:off x="1425448" y="2945765"/>
            <a:ext cx="3614385" cy="1849519"/>
          </a:xfrm>
          <a:prstGeom prst="rect">
            <a:avLst/>
          </a:prstGeom>
        </p:spPr>
        <p:txBody>
          <a:bodyPr/>
          <a:lstStyle>
            <a:lvl1pPr marL="0" indent="0">
              <a:buNone/>
              <a:defRPr sz="2000" b="0" i="0">
                <a:latin typeface="BA Raleway 2.0" panose="020B0503030101060003" pitchFamily="34" charset="77"/>
              </a:defRPr>
            </a:lvl1pPr>
          </a:lstStyle>
          <a:p>
            <a:pPr lvl="0"/>
            <a:r>
              <a:rPr lang="en-GB"/>
              <a:t>Main Body text</a:t>
            </a:r>
          </a:p>
        </p:txBody>
      </p:sp>
    </p:spTree>
    <p:extLst>
      <p:ext uri="{BB962C8B-B14F-4D97-AF65-F5344CB8AC3E}">
        <p14:creationId xmlns:p14="http://schemas.microsoft.com/office/powerpoint/2010/main" val="3594121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 Title Slide, Sub title, Directions with images">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B5F86FB1-7B4E-EE41-87F2-ACDEC3BE3FD9}"/>
              </a:ext>
            </a:extLst>
          </p:cNvPr>
          <p:cNvSpPr>
            <a:spLocks noGrp="1"/>
          </p:cNvSpPr>
          <p:nvPr>
            <p:ph type="body" sz="quarter" idx="13" hasCustomPrompt="1"/>
          </p:nvPr>
        </p:nvSpPr>
        <p:spPr>
          <a:xfrm>
            <a:off x="3349256" y="1073887"/>
            <a:ext cx="5486400" cy="153888"/>
          </a:xfrm>
          <a:prstGeom prst="rect">
            <a:avLst/>
          </a:prstGeom>
        </p:spPr>
        <p:txBody>
          <a:bodyPr wrap="square" lIns="0" tIns="0" rIns="0" bIns="0">
            <a:spAutoFit/>
          </a:bodyPr>
          <a:lstStyle>
            <a:lvl1pPr marL="0" indent="0" algn="ctr">
              <a:lnSpc>
                <a:spcPct val="100000"/>
              </a:lnSpc>
              <a:spcBef>
                <a:spcPts val="0"/>
              </a:spcBef>
              <a:buNone/>
              <a:defRPr lang="en-US" sz="1000" b="0" i="0" kern="1200" dirty="0">
                <a:solidFill>
                  <a:schemeClr val="tx1"/>
                </a:solidFill>
                <a:latin typeface="BA Raleway 2.0" panose="020B0503030101060003" pitchFamily="34" charset="77"/>
                <a:ea typeface="+mn-ea"/>
                <a:cs typeface="+mn-cs"/>
              </a:defRPr>
            </a:lvl1pPr>
            <a:lvl2pPr marL="742950" indent="-285750">
              <a:buFont typeface="Arial" panose="020B0604020202020204" pitchFamily="34" charset="0"/>
              <a:buChar char="•"/>
              <a:defRPr lang="en-US" sz="1000" kern="1200" dirty="0">
                <a:solidFill>
                  <a:schemeClr val="tx1"/>
                </a:solidFill>
                <a:latin typeface="BA Raleway" panose="020B0503030101060003" pitchFamily="34" charset="77"/>
                <a:ea typeface="+mn-ea"/>
                <a:cs typeface="+mn-cs"/>
              </a:defRPr>
            </a:lvl2pPr>
            <a:lvl3pPr marL="1200150" indent="-285750">
              <a:buFont typeface="Arial" panose="020B0604020202020204" pitchFamily="34" charset="0"/>
              <a:buChar char="•"/>
              <a:defRPr lang="en-US" sz="1000" kern="1200" dirty="0">
                <a:solidFill>
                  <a:schemeClr val="tx1"/>
                </a:solidFill>
                <a:latin typeface="BA Raleway" panose="020B0503030101060003" pitchFamily="34" charset="77"/>
                <a:ea typeface="+mn-ea"/>
                <a:cs typeface="+mn-cs"/>
              </a:defRPr>
            </a:lvl3pPr>
            <a:lvl4pPr marL="1657350" indent="-285750">
              <a:buFont typeface="Arial" panose="020B0604020202020204" pitchFamily="34" charset="0"/>
              <a:buChar char="•"/>
              <a:defRPr lang="en-US" sz="1000" kern="1200" dirty="0">
                <a:solidFill>
                  <a:schemeClr val="tx1"/>
                </a:solidFill>
                <a:latin typeface="BA Raleway" panose="020B0503030101060003" pitchFamily="34" charset="77"/>
                <a:ea typeface="+mn-ea"/>
                <a:cs typeface="+mn-cs"/>
              </a:defRPr>
            </a:lvl4pPr>
            <a:lvl5pPr marL="2114550" indent="-285750">
              <a:buFont typeface="Arial" panose="020B0604020202020204" pitchFamily="34" charset="0"/>
              <a:buChar char="•"/>
              <a:defRPr lang="en-GB" sz="1000" kern="1200" dirty="0">
                <a:solidFill>
                  <a:schemeClr val="tx1"/>
                </a:solidFill>
                <a:latin typeface="BA Raleway" panose="020B0503030101060003" pitchFamily="34" charset="77"/>
                <a:ea typeface="+mn-ea"/>
                <a:cs typeface="+mn-cs"/>
              </a:defRPr>
            </a:lvl5pPr>
          </a:lstStyle>
          <a:p>
            <a:pPr lvl="0"/>
            <a:r>
              <a:rPr lang="en-US"/>
              <a:t>Client’s name </a:t>
            </a:r>
            <a:endParaRPr lang="en-GB"/>
          </a:p>
        </p:txBody>
      </p:sp>
      <p:pic>
        <p:nvPicPr>
          <p:cNvPr id="5" name="Picture 4">
            <a:extLst>
              <a:ext uri="{FF2B5EF4-FFF2-40B4-BE49-F238E27FC236}">
                <a16:creationId xmlns:a16="http://schemas.microsoft.com/office/drawing/2014/main" id="{B640AC70-27B0-8D4A-9ABA-EB771CFA68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3170" y="6151286"/>
            <a:ext cx="341740" cy="187857"/>
          </a:xfrm>
          <a:prstGeom prst="rect">
            <a:avLst/>
          </a:prstGeom>
        </p:spPr>
      </p:pic>
      <p:sp>
        <p:nvSpPr>
          <p:cNvPr id="6" name="Picture Placeholder 8">
            <a:extLst>
              <a:ext uri="{FF2B5EF4-FFF2-40B4-BE49-F238E27FC236}">
                <a16:creationId xmlns:a16="http://schemas.microsoft.com/office/drawing/2014/main" id="{8083A54D-9A4C-164C-90D7-427F1ACAE54C}"/>
              </a:ext>
            </a:extLst>
          </p:cNvPr>
          <p:cNvSpPr>
            <a:spLocks noGrp="1"/>
          </p:cNvSpPr>
          <p:nvPr>
            <p:ph type="pic" sz="quarter" idx="14" hasCustomPrompt="1"/>
          </p:nvPr>
        </p:nvSpPr>
        <p:spPr>
          <a:xfrm>
            <a:off x="3003083" y="2502569"/>
            <a:ext cx="1722922" cy="1944304"/>
          </a:xfrm>
          <a:prstGeom prst="rect">
            <a:avLst/>
          </a:prstGeom>
        </p:spPr>
        <p:txBody>
          <a:bodyPr/>
          <a:lstStyle>
            <a:lvl1pPr marL="0" indent="0">
              <a:lnSpc>
                <a:spcPct val="100000"/>
              </a:lnSpc>
              <a:buNone/>
              <a:defRPr sz="1000">
                <a:solidFill>
                  <a:schemeClr val="tx1"/>
                </a:solidFill>
              </a:defRPr>
            </a:lvl1pPr>
          </a:lstStyle>
          <a:p>
            <a:r>
              <a:rPr lang="en-GB"/>
              <a:t>Click to add the product visual.</a:t>
            </a:r>
            <a:br>
              <a:rPr lang="en-GB"/>
            </a:br>
            <a:endParaRPr lang="en-GB"/>
          </a:p>
        </p:txBody>
      </p:sp>
      <p:sp>
        <p:nvSpPr>
          <p:cNvPr id="9" name="Picture Placeholder 8">
            <a:extLst>
              <a:ext uri="{FF2B5EF4-FFF2-40B4-BE49-F238E27FC236}">
                <a16:creationId xmlns:a16="http://schemas.microsoft.com/office/drawing/2014/main" id="{63D72648-89A3-1E43-9997-7EA58610D3DC}"/>
              </a:ext>
            </a:extLst>
          </p:cNvPr>
          <p:cNvSpPr>
            <a:spLocks noGrp="1"/>
          </p:cNvSpPr>
          <p:nvPr>
            <p:ph type="pic" sz="quarter" idx="15" hasCustomPrompt="1"/>
          </p:nvPr>
        </p:nvSpPr>
        <p:spPr>
          <a:xfrm>
            <a:off x="5311542" y="2500965"/>
            <a:ext cx="1722922" cy="1944304"/>
          </a:xfrm>
          <a:prstGeom prst="rect">
            <a:avLst/>
          </a:prstGeom>
        </p:spPr>
        <p:txBody>
          <a:bodyPr/>
          <a:lstStyle>
            <a:lvl1pPr marL="0" indent="0">
              <a:lnSpc>
                <a:spcPct val="100000"/>
              </a:lnSpc>
              <a:buNone/>
              <a:defRPr sz="1000">
                <a:solidFill>
                  <a:schemeClr val="tx1"/>
                </a:solidFill>
              </a:defRPr>
            </a:lvl1pPr>
          </a:lstStyle>
          <a:p>
            <a:r>
              <a:rPr lang="en-GB"/>
              <a:t>Click to add the product visual.</a:t>
            </a:r>
            <a:br>
              <a:rPr lang="en-GB"/>
            </a:br>
            <a:endParaRPr lang="en-GB"/>
          </a:p>
        </p:txBody>
      </p:sp>
      <p:sp>
        <p:nvSpPr>
          <p:cNvPr id="10" name="Picture Placeholder 8">
            <a:extLst>
              <a:ext uri="{FF2B5EF4-FFF2-40B4-BE49-F238E27FC236}">
                <a16:creationId xmlns:a16="http://schemas.microsoft.com/office/drawing/2014/main" id="{EEA3757D-3217-5F44-8F73-810E9C19FCD3}"/>
              </a:ext>
            </a:extLst>
          </p:cNvPr>
          <p:cNvSpPr>
            <a:spLocks noGrp="1"/>
          </p:cNvSpPr>
          <p:nvPr>
            <p:ph type="pic" sz="quarter" idx="16" hasCustomPrompt="1"/>
          </p:nvPr>
        </p:nvSpPr>
        <p:spPr>
          <a:xfrm>
            <a:off x="7620001" y="2508986"/>
            <a:ext cx="1722922" cy="1944304"/>
          </a:xfrm>
          <a:prstGeom prst="rect">
            <a:avLst/>
          </a:prstGeom>
        </p:spPr>
        <p:txBody>
          <a:bodyPr/>
          <a:lstStyle>
            <a:lvl1pPr marL="0" indent="0">
              <a:lnSpc>
                <a:spcPct val="100000"/>
              </a:lnSpc>
              <a:buNone/>
              <a:defRPr sz="1000">
                <a:solidFill>
                  <a:schemeClr val="tx1"/>
                </a:solidFill>
              </a:defRPr>
            </a:lvl1pPr>
          </a:lstStyle>
          <a:p>
            <a:r>
              <a:rPr lang="en-GB"/>
              <a:t>Click to add the product visual.</a:t>
            </a:r>
            <a:br>
              <a:rPr lang="en-GB"/>
            </a:br>
            <a:endParaRPr lang="en-GB"/>
          </a:p>
        </p:txBody>
      </p:sp>
      <p:sp>
        <p:nvSpPr>
          <p:cNvPr id="12" name="Text Placeholder 5">
            <a:extLst>
              <a:ext uri="{FF2B5EF4-FFF2-40B4-BE49-F238E27FC236}">
                <a16:creationId xmlns:a16="http://schemas.microsoft.com/office/drawing/2014/main" id="{A649B806-A216-4149-B998-CF3F5AAB0FEF}"/>
              </a:ext>
            </a:extLst>
          </p:cNvPr>
          <p:cNvSpPr>
            <a:spLocks noGrp="1"/>
          </p:cNvSpPr>
          <p:nvPr>
            <p:ph type="body" sz="quarter" idx="17" hasCustomPrompt="1"/>
          </p:nvPr>
        </p:nvSpPr>
        <p:spPr>
          <a:xfrm>
            <a:off x="3012548" y="4561513"/>
            <a:ext cx="1732707" cy="153888"/>
          </a:xfrm>
          <a:prstGeom prst="rect">
            <a:avLst/>
          </a:prstGeom>
        </p:spPr>
        <p:txBody>
          <a:bodyPr wrap="square" lIns="0" tIns="0" rIns="0" bIns="0">
            <a:spAutoFit/>
          </a:bodyPr>
          <a:lstStyle>
            <a:lvl1pPr marL="0" indent="0" algn="ctr">
              <a:lnSpc>
                <a:spcPct val="100000"/>
              </a:lnSpc>
              <a:spcBef>
                <a:spcPts val="0"/>
              </a:spcBef>
              <a:buNone/>
              <a:defRPr lang="en-US" sz="1000" b="0" i="0" kern="1200" dirty="0">
                <a:solidFill>
                  <a:schemeClr val="tx1"/>
                </a:solidFill>
                <a:latin typeface="BA Raleway 2.0" panose="020B0503030101060003" pitchFamily="34" charset="77"/>
                <a:ea typeface="+mn-ea"/>
                <a:cs typeface="+mn-cs"/>
              </a:defRPr>
            </a:lvl1pPr>
            <a:lvl2pPr marL="742950" indent="-285750">
              <a:buFont typeface="Arial" panose="020B0604020202020204" pitchFamily="34" charset="0"/>
              <a:buChar char="•"/>
              <a:defRPr lang="en-US" sz="1000" kern="1200" dirty="0">
                <a:solidFill>
                  <a:schemeClr val="tx1"/>
                </a:solidFill>
                <a:latin typeface="BA Raleway" panose="020B0503030101060003" pitchFamily="34" charset="77"/>
                <a:ea typeface="+mn-ea"/>
                <a:cs typeface="+mn-cs"/>
              </a:defRPr>
            </a:lvl2pPr>
            <a:lvl3pPr marL="1200150" indent="-285750">
              <a:buFont typeface="Arial" panose="020B0604020202020204" pitchFamily="34" charset="0"/>
              <a:buChar char="•"/>
              <a:defRPr lang="en-US" sz="1000" kern="1200" dirty="0">
                <a:solidFill>
                  <a:schemeClr val="tx1"/>
                </a:solidFill>
                <a:latin typeface="BA Raleway" panose="020B0503030101060003" pitchFamily="34" charset="77"/>
                <a:ea typeface="+mn-ea"/>
                <a:cs typeface="+mn-cs"/>
              </a:defRPr>
            </a:lvl3pPr>
            <a:lvl4pPr marL="1657350" indent="-285750">
              <a:buFont typeface="Arial" panose="020B0604020202020204" pitchFamily="34" charset="0"/>
              <a:buChar char="•"/>
              <a:defRPr lang="en-US" sz="1000" kern="1200" dirty="0">
                <a:solidFill>
                  <a:schemeClr val="tx1"/>
                </a:solidFill>
                <a:latin typeface="BA Raleway" panose="020B0503030101060003" pitchFamily="34" charset="77"/>
                <a:ea typeface="+mn-ea"/>
                <a:cs typeface="+mn-cs"/>
              </a:defRPr>
            </a:lvl4pPr>
            <a:lvl5pPr marL="2114550" indent="-285750">
              <a:buFont typeface="Arial" panose="020B0604020202020204" pitchFamily="34" charset="0"/>
              <a:buChar char="•"/>
              <a:defRPr lang="en-GB" sz="1000" kern="1200" dirty="0">
                <a:solidFill>
                  <a:schemeClr val="tx1"/>
                </a:solidFill>
                <a:latin typeface="BA Raleway" panose="020B0503030101060003" pitchFamily="34" charset="77"/>
                <a:ea typeface="+mn-ea"/>
                <a:cs typeface="+mn-cs"/>
              </a:defRPr>
            </a:lvl5pPr>
          </a:lstStyle>
          <a:p>
            <a:pPr lvl="0"/>
            <a:r>
              <a:rPr lang="en-US"/>
              <a:t>1st Direction </a:t>
            </a:r>
            <a:endParaRPr lang="en-GB"/>
          </a:p>
        </p:txBody>
      </p:sp>
      <p:sp>
        <p:nvSpPr>
          <p:cNvPr id="13" name="Text Placeholder 5">
            <a:extLst>
              <a:ext uri="{FF2B5EF4-FFF2-40B4-BE49-F238E27FC236}">
                <a16:creationId xmlns:a16="http://schemas.microsoft.com/office/drawing/2014/main" id="{A3B01CA5-C5C0-5046-8A66-9D0009542C2E}"/>
              </a:ext>
            </a:extLst>
          </p:cNvPr>
          <p:cNvSpPr>
            <a:spLocks noGrp="1"/>
          </p:cNvSpPr>
          <p:nvPr>
            <p:ph type="body" sz="quarter" idx="18" hasCustomPrompt="1"/>
          </p:nvPr>
        </p:nvSpPr>
        <p:spPr>
          <a:xfrm>
            <a:off x="5303912" y="4561513"/>
            <a:ext cx="1732707" cy="153888"/>
          </a:xfrm>
          <a:prstGeom prst="rect">
            <a:avLst/>
          </a:prstGeom>
        </p:spPr>
        <p:txBody>
          <a:bodyPr wrap="square" lIns="0" tIns="0" rIns="0" bIns="0">
            <a:spAutoFit/>
          </a:bodyPr>
          <a:lstStyle>
            <a:lvl1pPr marL="0" indent="0" algn="ctr">
              <a:lnSpc>
                <a:spcPct val="100000"/>
              </a:lnSpc>
              <a:spcBef>
                <a:spcPts val="0"/>
              </a:spcBef>
              <a:buNone/>
              <a:defRPr lang="en-US" sz="1000" b="0" i="0" kern="1200" dirty="0">
                <a:solidFill>
                  <a:schemeClr val="tx1"/>
                </a:solidFill>
                <a:latin typeface="BA Raleway 2.0" panose="020B0503030101060003" pitchFamily="34" charset="77"/>
                <a:ea typeface="+mn-ea"/>
                <a:cs typeface="+mn-cs"/>
              </a:defRPr>
            </a:lvl1pPr>
            <a:lvl2pPr marL="742950" indent="-285750">
              <a:buFont typeface="Arial" panose="020B0604020202020204" pitchFamily="34" charset="0"/>
              <a:buChar char="•"/>
              <a:defRPr lang="en-US" sz="1000" kern="1200" dirty="0">
                <a:solidFill>
                  <a:schemeClr val="tx1"/>
                </a:solidFill>
                <a:latin typeface="BA Raleway" panose="020B0503030101060003" pitchFamily="34" charset="77"/>
                <a:ea typeface="+mn-ea"/>
                <a:cs typeface="+mn-cs"/>
              </a:defRPr>
            </a:lvl2pPr>
            <a:lvl3pPr marL="1200150" indent="-285750">
              <a:buFont typeface="Arial" panose="020B0604020202020204" pitchFamily="34" charset="0"/>
              <a:buChar char="•"/>
              <a:defRPr lang="en-US" sz="1000" kern="1200" dirty="0">
                <a:solidFill>
                  <a:schemeClr val="tx1"/>
                </a:solidFill>
                <a:latin typeface="BA Raleway" panose="020B0503030101060003" pitchFamily="34" charset="77"/>
                <a:ea typeface="+mn-ea"/>
                <a:cs typeface="+mn-cs"/>
              </a:defRPr>
            </a:lvl3pPr>
            <a:lvl4pPr marL="1657350" indent="-285750">
              <a:buFont typeface="Arial" panose="020B0604020202020204" pitchFamily="34" charset="0"/>
              <a:buChar char="•"/>
              <a:defRPr lang="en-US" sz="1000" kern="1200" dirty="0">
                <a:solidFill>
                  <a:schemeClr val="tx1"/>
                </a:solidFill>
                <a:latin typeface="BA Raleway" panose="020B0503030101060003" pitchFamily="34" charset="77"/>
                <a:ea typeface="+mn-ea"/>
                <a:cs typeface="+mn-cs"/>
              </a:defRPr>
            </a:lvl4pPr>
            <a:lvl5pPr marL="2114550" indent="-285750">
              <a:buFont typeface="Arial" panose="020B0604020202020204" pitchFamily="34" charset="0"/>
              <a:buChar char="•"/>
              <a:defRPr lang="en-GB" sz="1000" kern="1200" dirty="0">
                <a:solidFill>
                  <a:schemeClr val="tx1"/>
                </a:solidFill>
                <a:latin typeface="BA Raleway" panose="020B0503030101060003" pitchFamily="34" charset="77"/>
                <a:ea typeface="+mn-ea"/>
                <a:cs typeface="+mn-cs"/>
              </a:defRPr>
            </a:lvl5pPr>
          </a:lstStyle>
          <a:p>
            <a:pPr lvl="0"/>
            <a:r>
              <a:rPr lang="en-US"/>
              <a:t>2nd Direction </a:t>
            </a:r>
            <a:endParaRPr lang="en-GB"/>
          </a:p>
        </p:txBody>
      </p:sp>
      <p:sp>
        <p:nvSpPr>
          <p:cNvPr id="14" name="Text Placeholder 5">
            <a:extLst>
              <a:ext uri="{FF2B5EF4-FFF2-40B4-BE49-F238E27FC236}">
                <a16:creationId xmlns:a16="http://schemas.microsoft.com/office/drawing/2014/main" id="{4D3EECCC-64D5-1641-9E0A-507D36C47836}"/>
              </a:ext>
            </a:extLst>
          </p:cNvPr>
          <p:cNvSpPr>
            <a:spLocks noGrp="1"/>
          </p:cNvSpPr>
          <p:nvPr>
            <p:ph type="body" sz="quarter" idx="19" hasCustomPrompt="1"/>
          </p:nvPr>
        </p:nvSpPr>
        <p:spPr>
          <a:xfrm>
            <a:off x="7608168" y="4561513"/>
            <a:ext cx="1732707" cy="153888"/>
          </a:xfrm>
          <a:prstGeom prst="rect">
            <a:avLst/>
          </a:prstGeom>
        </p:spPr>
        <p:txBody>
          <a:bodyPr wrap="square" lIns="0" tIns="0" rIns="0" bIns="0">
            <a:spAutoFit/>
          </a:bodyPr>
          <a:lstStyle>
            <a:lvl1pPr marL="0" indent="0" algn="ctr">
              <a:lnSpc>
                <a:spcPct val="100000"/>
              </a:lnSpc>
              <a:spcBef>
                <a:spcPts val="0"/>
              </a:spcBef>
              <a:buNone/>
              <a:defRPr lang="en-US" sz="1000" b="0" i="0" kern="1200" dirty="0">
                <a:solidFill>
                  <a:schemeClr val="tx1"/>
                </a:solidFill>
                <a:latin typeface="BA Raleway 2.0" panose="020B0503030101060003" pitchFamily="34" charset="77"/>
                <a:ea typeface="+mn-ea"/>
                <a:cs typeface="+mn-cs"/>
              </a:defRPr>
            </a:lvl1pPr>
            <a:lvl2pPr marL="742950" indent="-285750">
              <a:buFont typeface="Arial" panose="020B0604020202020204" pitchFamily="34" charset="0"/>
              <a:buChar char="•"/>
              <a:defRPr lang="en-US" sz="1000" kern="1200" dirty="0">
                <a:solidFill>
                  <a:schemeClr val="tx1"/>
                </a:solidFill>
                <a:latin typeface="BA Raleway" panose="020B0503030101060003" pitchFamily="34" charset="77"/>
                <a:ea typeface="+mn-ea"/>
                <a:cs typeface="+mn-cs"/>
              </a:defRPr>
            </a:lvl2pPr>
            <a:lvl3pPr marL="1200150" indent="-285750">
              <a:buFont typeface="Arial" panose="020B0604020202020204" pitchFamily="34" charset="0"/>
              <a:buChar char="•"/>
              <a:defRPr lang="en-US" sz="1000" kern="1200" dirty="0">
                <a:solidFill>
                  <a:schemeClr val="tx1"/>
                </a:solidFill>
                <a:latin typeface="BA Raleway" panose="020B0503030101060003" pitchFamily="34" charset="77"/>
                <a:ea typeface="+mn-ea"/>
                <a:cs typeface="+mn-cs"/>
              </a:defRPr>
            </a:lvl3pPr>
            <a:lvl4pPr marL="1657350" indent="-285750">
              <a:buFont typeface="Arial" panose="020B0604020202020204" pitchFamily="34" charset="0"/>
              <a:buChar char="•"/>
              <a:defRPr lang="en-US" sz="1000" kern="1200" dirty="0">
                <a:solidFill>
                  <a:schemeClr val="tx1"/>
                </a:solidFill>
                <a:latin typeface="BA Raleway" panose="020B0503030101060003" pitchFamily="34" charset="77"/>
                <a:ea typeface="+mn-ea"/>
                <a:cs typeface="+mn-cs"/>
              </a:defRPr>
            </a:lvl4pPr>
            <a:lvl5pPr marL="2114550" indent="-285750">
              <a:buFont typeface="Arial" panose="020B0604020202020204" pitchFamily="34" charset="0"/>
              <a:buChar char="•"/>
              <a:defRPr lang="en-GB" sz="1000" kern="1200" dirty="0">
                <a:solidFill>
                  <a:schemeClr val="tx1"/>
                </a:solidFill>
                <a:latin typeface="BA Raleway" panose="020B0503030101060003" pitchFamily="34" charset="77"/>
                <a:ea typeface="+mn-ea"/>
                <a:cs typeface="+mn-cs"/>
              </a:defRPr>
            </a:lvl5pPr>
          </a:lstStyle>
          <a:p>
            <a:pPr lvl="0"/>
            <a:r>
              <a:rPr lang="en-US"/>
              <a:t>3rd Direction </a:t>
            </a:r>
            <a:endParaRPr lang="en-GB"/>
          </a:p>
        </p:txBody>
      </p:sp>
      <p:sp>
        <p:nvSpPr>
          <p:cNvPr id="15" name="Text Placeholder 5">
            <a:extLst>
              <a:ext uri="{FF2B5EF4-FFF2-40B4-BE49-F238E27FC236}">
                <a16:creationId xmlns:a16="http://schemas.microsoft.com/office/drawing/2014/main" id="{B113A240-7A35-C944-A9F5-14BBCA9538BC}"/>
              </a:ext>
            </a:extLst>
          </p:cNvPr>
          <p:cNvSpPr>
            <a:spLocks noGrp="1"/>
          </p:cNvSpPr>
          <p:nvPr>
            <p:ph type="body" sz="quarter" idx="20" hasCustomPrompt="1"/>
          </p:nvPr>
        </p:nvSpPr>
        <p:spPr>
          <a:xfrm>
            <a:off x="3016874" y="4785005"/>
            <a:ext cx="1738006" cy="369332"/>
          </a:xfrm>
          <a:prstGeom prst="rect">
            <a:avLst/>
          </a:prstGeom>
        </p:spPr>
        <p:txBody>
          <a:bodyPr wrap="square" lIns="0" tIns="0" rIns="0" bIns="0">
            <a:spAutoFit/>
          </a:bodyPr>
          <a:lstStyle>
            <a:lvl1pPr marL="0" indent="0" algn="ctr">
              <a:lnSpc>
                <a:spcPct val="100000"/>
              </a:lnSpc>
              <a:spcBef>
                <a:spcPts val="0"/>
              </a:spcBef>
              <a:buNone/>
              <a:defRPr lang="en-US" sz="800" b="0" i="0" kern="1200" dirty="0">
                <a:solidFill>
                  <a:schemeClr val="tx1"/>
                </a:solidFill>
                <a:latin typeface="BA Raleway 2.0" panose="020B0503030101060003" pitchFamily="34" charset="77"/>
                <a:ea typeface="+mn-ea"/>
                <a:cs typeface="+mn-cs"/>
              </a:defRPr>
            </a:lvl1pPr>
            <a:lvl2pPr marL="742950" indent="-285750">
              <a:buFont typeface="Arial" panose="020B0604020202020204" pitchFamily="34" charset="0"/>
              <a:buChar char="•"/>
              <a:defRPr lang="en-US" sz="1000" kern="1200" dirty="0">
                <a:solidFill>
                  <a:schemeClr val="tx1"/>
                </a:solidFill>
                <a:latin typeface="BA Raleway" panose="020B0503030101060003" pitchFamily="34" charset="77"/>
                <a:ea typeface="+mn-ea"/>
                <a:cs typeface="+mn-cs"/>
              </a:defRPr>
            </a:lvl2pPr>
            <a:lvl3pPr marL="1200150" indent="-285750">
              <a:buFont typeface="Arial" panose="020B0604020202020204" pitchFamily="34" charset="0"/>
              <a:buChar char="•"/>
              <a:defRPr lang="en-US" sz="1000" kern="1200" dirty="0">
                <a:solidFill>
                  <a:schemeClr val="tx1"/>
                </a:solidFill>
                <a:latin typeface="BA Raleway" panose="020B0503030101060003" pitchFamily="34" charset="77"/>
                <a:ea typeface="+mn-ea"/>
                <a:cs typeface="+mn-cs"/>
              </a:defRPr>
            </a:lvl3pPr>
            <a:lvl4pPr marL="1657350" indent="-285750">
              <a:buFont typeface="Arial" panose="020B0604020202020204" pitchFamily="34" charset="0"/>
              <a:buChar char="•"/>
              <a:defRPr lang="en-US" sz="1000" kern="1200" dirty="0">
                <a:solidFill>
                  <a:schemeClr val="tx1"/>
                </a:solidFill>
                <a:latin typeface="BA Raleway" panose="020B0503030101060003" pitchFamily="34" charset="77"/>
                <a:ea typeface="+mn-ea"/>
                <a:cs typeface="+mn-cs"/>
              </a:defRPr>
            </a:lvl4pPr>
            <a:lvl5pPr marL="2114550" indent="-285750">
              <a:buFont typeface="Arial" panose="020B0604020202020204" pitchFamily="34" charset="0"/>
              <a:buChar char="•"/>
              <a:defRPr lang="en-GB" sz="1000" kern="1200" dirty="0">
                <a:solidFill>
                  <a:schemeClr val="tx1"/>
                </a:solidFill>
                <a:latin typeface="BA Raleway" panose="020B0503030101060003" pitchFamily="34" charset="77"/>
                <a:ea typeface="+mn-ea"/>
                <a:cs typeface="+mn-cs"/>
              </a:defRPr>
            </a:lvl5pPr>
          </a:lstStyle>
          <a:p>
            <a:pPr lvl="0"/>
            <a:r>
              <a:rPr lang="en-US"/>
              <a:t>Direction text</a:t>
            </a:r>
          </a:p>
          <a:p>
            <a:pPr lvl="0"/>
            <a:endParaRPr lang="en-US"/>
          </a:p>
          <a:p>
            <a:pPr lvl="0"/>
            <a:endParaRPr lang="en-GB"/>
          </a:p>
        </p:txBody>
      </p:sp>
      <p:sp>
        <p:nvSpPr>
          <p:cNvPr id="16" name="Text Placeholder 5">
            <a:extLst>
              <a:ext uri="{FF2B5EF4-FFF2-40B4-BE49-F238E27FC236}">
                <a16:creationId xmlns:a16="http://schemas.microsoft.com/office/drawing/2014/main" id="{88497895-D899-2443-811C-B8DAAC92382B}"/>
              </a:ext>
            </a:extLst>
          </p:cNvPr>
          <p:cNvSpPr>
            <a:spLocks noGrp="1"/>
          </p:cNvSpPr>
          <p:nvPr>
            <p:ph type="body" sz="quarter" idx="21" hasCustomPrompt="1"/>
          </p:nvPr>
        </p:nvSpPr>
        <p:spPr>
          <a:xfrm>
            <a:off x="5303912" y="4785005"/>
            <a:ext cx="1738006" cy="369332"/>
          </a:xfrm>
          <a:prstGeom prst="rect">
            <a:avLst/>
          </a:prstGeom>
        </p:spPr>
        <p:txBody>
          <a:bodyPr wrap="square" lIns="0" tIns="0" rIns="0" bIns="0">
            <a:spAutoFit/>
          </a:bodyPr>
          <a:lstStyle>
            <a:lvl1pPr marL="0" indent="0" algn="ctr">
              <a:lnSpc>
                <a:spcPct val="100000"/>
              </a:lnSpc>
              <a:spcBef>
                <a:spcPts val="0"/>
              </a:spcBef>
              <a:buNone/>
              <a:defRPr lang="en-US" sz="800" b="0" i="0" kern="1200" dirty="0">
                <a:solidFill>
                  <a:schemeClr val="tx1"/>
                </a:solidFill>
                <a:latin typeface="BA Raleway 2.0" panose="020B0503030101060003" pitchFamily="34" charset="77"/>
                <a:ea typeface="+mn-ea"/>
                <a:cs typeface="+mn-cs"/>
              </a:defRPr>
            </a:lvl1pPr>
            <a:lvl2pPr marL="742950" indent="-285750">
              <a:buFont typeface="Arial" panose="020B0604020202020204" pitchFamily="34" charset="0"/>
              <a:buChar char="•"/>
              <a:defRPr lang="en-US" sz="1000" kern="1200" dirty="0">
                <a:solidFill>
                  <a:schemeClr val="tx1"/>
                </a:solidFill>
                <a:latin typeface="BA Raleway" panose="020B0503030101060003" pitchFamily="34" charset="77"/>
                <a:ea typeface="+mn-ea"/>
                <a:cs typeface="+mn-cs"/>
              </a:defRPr>
            </a:lvl2pPr>
            <a:lvl3pPr marL="1200150" indent="-285750">
              <a:buFont typeface="Arial" panose="020B0604020202020204" pitchFamily="34" charset="0"/>
              <a:buChar char="•"/>
              <a:defRPr lang="en-US" sz="1000" kern="1200" dirty="0">
                <a:solidFill>
                  <a:schemeClr val="tx1"/>
                </a:solidFill>
                <a:latin typeface="BA Raleway" panose="020B0503030101060003" pitchFamily="34" charset="77"/>
                <a:ea typeface="+mn-ea"/>
                <a:cs typeface="+mn-cs"/>
              </a:defRPr>
            </a:lvl3pPr>
            <a:lvl4pPr marL="1657350" indent="-285750">
              <a:buFont typeface="Arial" panose="020B0604020202020204" pitchFamily="34" charset="0"/>
              <a:buChar char="•"/>
              <a:defRPr lang="en-US" sz="1000" kern="1200" dirty="0">
                <a:solidFill>
                  <a:schemeClr val="tx1"/>
                </a:solidFill>
                <a:latin typeface="BA Raleway" panose="020B0503030101060003" pitchFamily="34" charset="77"/>
                <a:ea typeface="+mn-ea"/>
                <a:cs typeface="+mn-cs"/>
              </a:defRPr>
            </a:lvl4pPr>
            <a:lvl5pPr marL="2114550" indent="-285750">
              <a:buFont typeface="Arial" panose="020B0604020202020204" pitchFamily="34" charset="0"/>
              <a:buChar char="•"/>
              <a:defRPr lang="en-GB" sz="1000" kern="1200" dirty="0">
                <a:solidFill>
                  <a:schemeClr val="tx1"/>
                </a:solidFill>
                <a:latin typeface="BA Raleway" panose="020B0503030101060003" pitchFamily="34" charset="77"/>
                <a:ea typeface="+mn-ea"/>
                <a:cs typeface="+mn-cs"/>
              </a:defRPr>
            </a:lvl5pPr>
          </a:lstStyle>
          <a:p>
            <a:pPr lvl="0"/>
            <a:r>
              <a:rPr lang="en-US"/>
              <a:t>Direction text</a:t>
            </a:r>
          </a:p>
          <a:p>
            <a:pPr lvl="0"/>
            <a:endParaRPr lang="en-US"/>
          </a:p>
          <a:p>
            <a:pPr lvl="0"/>
            <a:endParaRPr lang="en-GB"/>
          </a:p>
        </p:txBody>
      </p:sp>
      <p:sp>
        <p:nvSpPr>
          <p:cNvPr id="17" name="Text Placeholder 5">
            <a:extLst>
              <a:ext uri="{FF2B5EF4-FFF2-40B4-BE49-F238E27FC236}">
                <a16:creationId xmlns:a16="http://schemas.microsoft.com/office/drawing/2014/main" id="{80390025-E459-5F43-BF00-BF1182203B8F}"/>
              </a:ext>
            </a:extLst>
          </p:cNvPr>
          <p:cNvSpPr>
            <a:spLocks noGrp="1"/>
          </p:cNvSpPr>
          <p:nvPr>
            <p:ph type="body" sz="quarter" idx="22" hasCustomPrompt="1"/>
          </p:nvPr>
        </p:nvSpPr>
        <p:spPr>
          <a:xfrm>
            <a:off x="7608168" y="4785005"/>
            <a:ext cx="1738006" cy="369332"/>
          </a:xfrm>
          <a:prstGeom prst="rect">
            <a:avLst/>
          </a:prstGeom>
        </p:spPr>
        <p:txBody>
          <a:bodyPr wrap="square" lIns="0" tIns="0" rIns="0" bIns="0">
            <a:spAutoFit/>
          </a:bodyPr>
          <a:lstStyle>
            <a:lvl1pPr marL="0" indent="0" algn="ctr">
              <a:lnSpc>
                <a:spcPct val="100000"/>
              </a:lnSpc>
              <a:spcBef>
                <a:spcPts val="0"/>
              </a:spcBef>
              <a:buNone/>
              <a:defRPr lang="en-US" sz="800" b="0" i="0" kern="1200" dirty="0">
                <a:solidFill>
                  <a:schemeClr val="tx1"/>
                </a:solidFill>
                <a:latin typeface="BA Raleway 2.0" panose="020B0503030101060003" pitchFamily="34" charset="77"/>
                <a:ea typeface="+mn-ea"/>
                <a:cs typeface="+mn-cs"/>
              </a:defRPr>
            </a:lvl1pPr>
            <a:lvl2pPr marL="742950" indent="-285750">
              <a:buFont typeface="Arial" panose="020B0604020202020204" pitchFamily="34" charset="0"/>
              <a:buChar char="•"/>
              <a:defRPr lang="en-US" sz="1000" kern="1200" dirty="0">
                <a:solidFill>
                  <a:schemeClr val="tx1"/>
                </a:solidFill>
                <a:latin typeface="BA Raleway" panose="020B0503030101060003" pitchFamily="34" charset="77"/>
                <a:ea typeface="+mn-ea"/>
                <a:cs typeface="+mn-cs"/>
              </a:defRPr>
            </a:lvl2pPr>
            <a:lvl3pPr marL="1200150" indent="-285750">
              <a:buFont typeface="Arial" panose="020B0604020202020204" pitchFamily="34" charset="0"/>
              <a:buChar char="•"/>
              <a:defRPr lang="en-US" sz="1000" kern="1200" dirty="0">
                <a:solidFill>
                  <a:schemeClr val="tx1"/>
                </a:solidFill>
                <a:latin typeface="BA Raleway" panose="020B0503030101060003" pitchFamily="34" charset="77"/>
                <a:ea typeface="+mn-ea"/>
                <a:cs typeface="+mn-cs"/>
              </a:defRPr>
            </a:lvl3pPr>
            <a:lvl4pPr marL="1657350" indent="-285750">
              <a:buFont typeface="Arial" panose="020B0604020202020204" pitchFamily="34" charset="0"/>
              <a:buChar char="•"/>
              <a:defRPr lang="en-US" sz="1000" kern="1200" dirty="0">
                <a:solidFill>
                  <a:schemeClr val="tx1"/>
                </a:solidFill>
                <a:latin typeface="BA Raleway" panose="020B0503030101060003" pitchFamily="34" charset="77"/>
                <a:ea typeface="+mn-ea"/>
                <a:cs typeface="+mn-cs"/>
              </a:defRPr>
            </a:lvl4pPr>
            <a:lvl5pPr marL="2114550" indent="-285750">
              <a:buFont typeface="Arial" panose="020B0604020202020204" pitchFamily="34" charset="0"/>
              <a:buChar char="•"/>
              <a:defRPr lang="en-GB" sz="1000" kern="1200" dirty="0">
                <a:solidFill>
                  <a:schemeClr val="tx1"/>
                </a:solidFill>
                <a:latin typeface="BA Raleway" panose="020B0503030101060003" pitchFamily="34" charset="77"/>
                <a:ea typeface="+mn-ea"/>
                <a:cs typeface="+mn-cs"/>
              </a:defRPr>
            </a:lvl5pPr>
          </a:lstStyle>
          <a:p>
            <a:pPr lvl="0"/>
            <a:r>
              <a:rPr lang="en-US"/>
              <a:t>Direction text</a:t>
            </a:r>
          </a:p>
          <a:p>
            <a:pPr lvl="0"/>
            <a:endParaRPr lang="en-US"/>
          </a:p>
          <a:p>
            <a:pPr lvl="0"/>
            <a:endParaRPr lang="en-GB"/>
          </a:p>
        </p:txBody>
      </p:sp>
      <p:sp>
        <p:nvSpPr>
          <p:cNvPr id="23" name="Text Placeholder 11">
            <a:extLst>
              <a:ext uri="{FF2B5EF4-FFF2-40B4-BE49-F238E27FC236}">
                <a16:creationId xmlns:a16="http://schemas.microsoft.com/office/drawing/2014/main" id="{D0630AB8-EC4D-7349-B809-0BE98EE0913A}"/>
              </a:ext>
            </a:extLst>
          </p:cNvPr>
          <p:cNvSpPr>
            <a:spLocks noGrp="1"/>
          </p:cNvSpPr>
          <p:nvPr>
            <p:ph type="body" sz="quarter" idx="10" hasCustomPrompt="1"/>
          </p:nvPr>
        </p:nvSpPr>
        <p:spPr>
          <a:xfrm>
            <a:off x="3358116" y="1239026"/>
            <a:ext cx="5475768" cy="396568"/>
          </a:xfrm>
          <a:prstGeom prst="rect">
            <a:avLst/>
          </a:prstGeom>
        </p:spPr>
        <p:txBody>
          <a:bodyPr/>
          <a:lstStyle>
            <a:lvl1pPr marL="0" indent="0" algn="ctr">
              <a:buNone/>
              <a:defRPr sz="3200" b="1" i="0">
                <a:latin typeface="BA Raleway ExtraBold 2.0" panose="020B0503030101060003"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GB"/>
              <a:t>Title</a:t>
            </a:r>
          </a:p>
        </p:txBody>
      </p:sp>
    </p:spTree>
    <p:extLst>
      <p:ext uri="{BB962C8B-B14F-4D97-AF65-F5344CB8AC3E}">
        <p14:creationId xmlns:p14="http://schemas.microsoft.com/office/powerpoint/2010/main" val="2890702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 Title Slide, Sub title and Body text Centre">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1261EC31-2D91-9B40-9C2A-FFD5C59EA2F3}"/>
              </a:ext>
            </a:extLst>
          </p:cNvPr>
          <p:cNvSpPr>
            <a:spLocks noGrp="1"/>
          </p:cNvSpPr>
          <p:nvPr>
            <p:ph type="body" sz="quarter" idx="10" hasCustomPrompt="1"/>
          </p:nvPr>
        </p:nvSpPr>
        <p:spPr>
          <a:xfrm>
            <a:off x="3388372" y="973212"/>
            <a:ext cx="5415256" cy="396568"/>
          </a:xfrm>
          <a:prstGeom prst="rect">
            <a:avLst/>
          </a:prstGeom>
        </p:spPr>
        <p:txBody>
          <a:bodyPr/>
          <a:lstStyle>
            <a:lvl1pPr marL="0" indent="0" algn="ctr">
              <a:buNone/>
              <a:defRPr sz="3200" b="1" i="0">
                <a:latin typeface="BA Raleway ExtraBold 2.0" panose="020B0503030101060003"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GB"/>
              <a:t>Title</a:t>
            </a:r>
          </a:p>
        </p:txBody>
      </p:sp>
      <p:sp>
        <p:nvSpPr>
          <p:cNvPr id="7" name="Text Placeholder 14">
            <a:extLst>
              <a:ext uri="{FF2B5EF4-FFF2-40B4-BE49-F238E27FC236}">
                <a16:creationId xmlns:a16="http://schemas.microsoft.com/office/drawing/2014/main" id="{6848A6F2-8152-2849-A069-53B1495211DB}"/>
              </a:ext>
            </a:extLst>
          </p:cNvPr>
          <p:cNvSpPr>
            <a:spLocks noGrp="1"/>
          </p:cNvSpPr>
          <p:nvPr>
            <p:ph type="body" sz="quarter" idx="11" hasCustomPrompt="1"/>
          </p:nvPr>
        </p:nvSpPr>
        <p:spPr>
          <a:xfrm>
            <a:off x="3379382" y="1932343"/>
            <a:ext cx="5433237" cy="3639117"/>
          </a:xfrm>
          <a:prstGeom prst="rect">
            <a:avLst/>
          </a:prstGeom>
        </p:spPr>
        <p:txBody>
          <a:bodyPr/>
          <a:lstStyle>
            <a:lvl1pPr marL="0" indent="0" algn="ctr">
              <a:buNone/>
              <a:defRPr sz="1000"/>
            </a:lvl1pPr>
          </a:lstStyle>
          <a:p>
            <a:pPr lvl="0"/>
            <a:r>
              <a:rPr lang="en-GB"/>
              <a:t>Body text</a:t>
            </a:r>
          </a:p>
        </p:txBody>
      </p:sp>
      <p:sp>
        <p:nvSpPr>
          <p:cNvPr id="8" name="Text Placeholder 18">
            <a:extLst>
              <a:ext uri="{FF2B5EF4-FFF2-40B4-BE49-F238E27FC236}">
                <a16:creationId xmlns:a16="http://schemas.microsoft.com/office/drawing/2014/main" id="{43BEC696-2FF7-1245-8655-BD123AA79965}"/>
              </a:ext>
            </a:extLst>
          </p:cNvPr>
          <p:cNvSpPr>
            <a:spLocks noGrp="1"/>
          </p:cNvSpPr>
          <p:nvPr>
            <p:ph type="body" sz="quarter" idx="12" hasCustomPrompt="1"/>
          </p:nvPr>
        </p:nvSpPr>
        <p:spPr>
          <a:xfrm>
            <a:off x="3390014" y="1370912"/>
            <a:ext cx="5411972" cy="541129"/>
          </a:xfrm>
          <a:prstGeom prst="rect">
            <a:avLst/>
          </a:prstGeom>
        </p:spPr>
        <p:txBody>
          <a:bodyPr/>
          <a:lstStyle>
            <a:lvl1pPr marL="0" indent="0" algn="ctr">
              <a:buNone/>
              <a:defRPr b="0" i="0">
                <a:latin typeface="BA Raleway 2.0" panose="020B0503030101060003" pitchFamily="34" charset="77"/>
              </a:defRPr>
            </a:lvl1pPr>
          </a:lstStyle>
          <a:p>
            <a:r>
              <a:rPr lang="en-GB" sz="2800">
                <a:latin typeface="BA Raleway" panose="020B0503030101060003" pitchFamily="34" charset="0"/>
              </a:rPr>
              <a:t>Sub title</a:t>
            </a:r>
          </a:p>
        </p:txBody>
      </p:sp>
      <p:pic>
        <p:nvPicPr>
          <p:cNvPr id="9" name="Picture 8">
            <a:extLst>
              <a:ext uri="{FF2B5EF4-FFF2-40B4-BE49-F238E27FC236}">
                <a16:creationId xmlns:a16="http://schemas.microsoft.com/office/drawing/2014/main" id="{07DE0752-2CB7-2746-B959-EF004F14FA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3170" y="6151286"/>
            <a:ext cx="341740" cy="187857"/>
          </a:xfrm>
          <a:prstGeom prst="rect">
            <a:avLst/>
          </a:prstGeom>
        </p:spPr>
      </p:pic>
    </p:spTree>
    <p:extLst>
      <p:ext uri="{BB962C8B-B14F-4D97-AF65-F5344CB8AC3E}">
        <p14:creationId xmlns:p14="http://schemas.microsoft.com/office/powerpoint/2010/main" val="1067817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 Tile, Sub Tile and body text with Full Image Slide">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50C7FA2D-BC0F-EA40-BFC5-55E2D684F1FD}"/>
              </a:ext>
            </a:extLst>
          </p:cNvPr>
          <p:cNvSpPr>
            <a:spLocks noGrp="1"/>
          </p:cNvSpPr>
          <p:nvPr>
            <p:ph type="pic" sz="quarter" idx="14"/>
          </p:nvPr>
        </p:nvSpPr>
        <p:spPr>
          <a:xfrm>
            <a:off x="1" y="0"/>
            <a:ext cx="12191999" cy="6858000"/>
          </a:xfrm>
          <a:prstGeom prst="rect">
            <a:avLst/>
          </a:prstGeom>
        </p:spPr>
        <p:txBody>
          <a:bodyPr/>
          <a:lstStyle>
            <a:lvl1pPr marL="0" indent="0">
              <a:lnSpc>
                <a:spcPct val="100000"/>
              </a:lnSpc>
              <a:buNone/>
              <a:defRPr sz="1000">
                <a:solidFill>
                  <a:schemeClr val="tx1"/>
                </a:solidFill>
              </a:defRPr>
            </a:lvl1pPr>
          </a:lstStyle>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a:p>
            <a:r>
              <a:rPr lang="en-GB"/>
              <a:t>Click to add the image.</a:t>
            </a:r>
          </a:p>
          <a:p>
            <a:r>
              <a:rPr lang="en-GB"/>
              <a:t>*Please add an image that allows a clear visualization of the logo.</a:t>
            </a:r>
          </a:p>
          <a:p>
            <a:r>
              <a:rPr lang="en-GB"/>
              <a:t>*Please do not use pixelated or blurry images.</a:t>
            </a:r>
          </a:p>
          <a:p>
            <a:r>
              <a:rPr lang="en-GB"/>
              <a:t> </a:t>
            </a:r>
          </a:p>
        </p:txBody>
      </p:sp>
      <p:pic>
        <p:nvPicPr>
          <p:cNvPr id="4" name="Picture 3">
            <a:extLst>
              <a:ext uri="{FF2B5EF4-FFF2-40B4-BE49-F238E27FC236}">
                <a16:creationId xmlns:a16="http://schemas.microsoft.com/office/drawing/2014/main" id="{E7347AF0-E494-0548-9562-5D6C2F61FD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3170" y="6151286"/>
            <a:ext cx="341740" cy="187857"/>
          </a:xfrm>
          <a:prstGeom prst="rect">
            <a:avLst/>
          </a:prstGeom>
        </p:spPr>
      </p:pic>
      <p:sp>
        <p:nvSpPr>
          <p:cNvPr id="5" name="Text Placeholder 11">
            <a:extLst>
              <a:ext uri="{FF2B5EF4-FFF2-40B4-BE49-F238E27FC236}">
                <a16:creationId xmlns:a16="http://schemas.microsoft.com/office/drawing/2014/main" id="{DB25C96D-FEBC-B54F-8AA6-2F5D2895A75E}"/>
              </a:ext>
            </a:extLst>
          </p:cNvPr>
          <p:cNvSpPr>
            <a:spLocks noGrp="1"/>
          </p:cNvSpPr>
          <p:nvPr>
            <p:ph type="body" sz="quarter" idx="10" hasCustomPrompt="1"/>
          </p:nvPr>
        </p:nvSpPr>
        <p:spPr>
          <a:xfrm>
            <a:off x="920215" y="973212"/>
            <a:ext cx="5415256" cy="396568"/>
          </a:xfrm>
          <a:prstGeom prst="rect">
            <a:avLst/>
          </a:prstGeom>
        </p:spPr>
        <p:txBody>
          <a:bodyPr/>
          <a:lstStyle>
            <a:lvl1pPr marL="0" indent="0" algn="l">
              <a:buNone/>
              <a:defRPr sz="3200" b="1" i="0">
                <a:latin typeface="BA Raleway ExtraBold 2.0" panose="020B0503030101060003"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GB"/>
              <a:t>Title</a:t>
            </a:r>
          </a:p>
        </p:txBody>
      </p:sp>
      <p:sp>
        <p:nvSpPr>
          <p:cNvPr id="6" name="Text Placeholder 14">
            <a:extLst>
              <a:ext uri="{FF2B5EF4-FFF2-40B4-BE49-F238E27FC236}">
                <a16:creationId xmlns:a16="http://schemas.microsoft.com/office/drawing/2014/main" id="{18D0C4CA-D0B2-794D-A8C7-BD688967AF72}"/>
              </a:ext>
            </a:extLst>
          </p:cNvPr>
          <p:cNvSpPr>
            <a:spLocks noGrp="1"/>
          </p:cNvSpPr>
          <p:nvPr>
            <p:ph type="body" sz="quarter" idx="11" hasCustomPrompt="1"/>
          </p:nvPr>
        </p:nvSpPr>
        <p:spPr>
          <a:xfrm>
            <a:off x="911225" y="1932344"/>
            <a:ext cx="5433237" cy="534410"/>
          </a:xfrm>
          <a:prstGeom prst="rect">
            <a:avLst/>
          </a:prstGeom>
        </p:spPr>
        <p:txBody>
          <a:bodyPr/>
          <a:lstStyle>
            <a:lvl1pPr marL="0" indent="0" algn="l">
              <a:buNone/>
              <a:defRPr sz="1000"/>
            </a:lvl1pPr>
          </a:lstStyle>
          <a:p>
            <a:pPr lvl="0"/>
            <a:r>
              <a:rPr lang="en-GB"/>
              <a:t>Body text</a:t>
            </a:r>
          </a:p>
        </p:txBody>
      </p:sp>
      <p:sp>
        <p:nvSpPr>
          <p:cNvPr id="7" name="Text Placeholder 18">
            <a:extLst>
              <a:ext uri="{FF2B5EF4-FFF2-40B4-BE49-F238E27FC236}">
                <a16:creationId xmlns:a16="http://schemas.microsoft.com/office/drawing/2014/main" id="{94024745-AC45-A148-9595-7EB66CA70027}"/>
              </a:ext>
            </a:extLst>
          </p:cNvPr>
          <p:cNvSpPr>
            <a:spLocks noGrp="1"/>
          </p:cNvSpPr>
          <p:nvPr>
            <p:ph type="body" sz="quarter" idx="12" hasCustomPrompt="1"/>
          </p:nvPr>
        </p:nvSpPr>
        <p:spPr>
          <a:xfrm>
            <a:off x="921857" y="1370912"/>
            <a:ext cx="5411972" cy="541129"/>
          </a:xfrm>
          <a:prstGeom prst="rect">
            <a:avLst/>
          </a:prstGeom>
        </p:spPr>
        <p:txBody>
          <a:bodyPr/>
          <a:lstStyle>
            <a:lvl1pPr marL="0" indent="0" algn="l">
              <a:buNone/>
              <a:defRPr b="0" i="0">
                <a:latin typeface="BA Raleway 2.0" panose="020B0503030101060003" pitchFamily="34" charset="77"/>
              </a:defRPr>
            </a:lvl1pPr>
          </a:lstStyle>
          <a:p>
            <a:r>
              <a:rPr lang="en-GB" sz="2800">
                <a:latin typeface="BA Raleway" panose="020B0503030101060003" pitchFamily="34" charset="0"/>
              </a:rPr>
              <a:t>Sub title</a:t>
            </a:r>
          </a:p>
        </p:txBody>
      </p:sp>
    </p:spTree>
    <p:extLst>
      <p:ext uri="{BB962C8B-B14F-4D97-AF65-F5344CB8AC3E}">
        <p14:creationId xmlns:p14="http://schemas.microsoft.com/office/powerpoint/2010/main" val="2301117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1 Tile, Sub Tile and body text with Full Image Slide">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50C7FA2D-BC0F-EA40-BFC5-55E2D684F1FD}"/>
              </a:ext>
            </a:extLst>
          </p:cNvPr>
          <p:cNvSpPr>
            <a:spLocks noGrp="1"/>
          </p:cNvSpPr>
          <p:nvPr>
            <p:ph type="pic" sz="quarter" idx="14"/>
          </p:nvPr>
        </p:nvSpPr>
        <p:spPr>
          <a:xfrm>
            <a:off x="0" y="0"/>
            <a:ext cx="12192000" cy="6858000"/>
          </a:xfrm>
          <a:prstGeom prst="rect">
            <a:avLst/>
          </a:prstGeom>
          <a:solidFill>
            <a:schemeClr val="bg1">
              <a:lumMod val="85000"/>
            </a:schemeClr>
          </a:solidFill>
        </p:spPr>
        <p:txBody>
          <a:bodyPr/>
          <a:lstStyle>
            <a:lvl1pPr marL="0" indent="0">
              <a:lnSpc>
                <a:spcPct val="100000"/>
              </a:lnSpc>
              <a:buNone/>
              <a:defRPr sz="1000">
                <a:solidFill>
                  <a:schemeClr val="tx1"/>
                </a:solidFill>
              </a:defRPr>
            </a:lvl1pPr>
          </a:lstStyle>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a:p>
            <a:r>
              <a:rPr lang="en-GB"/>
              <a:t>Click to add the image.</a:t>
            </a:r>
          </a:p>
          <a:p>
            <a:r>
              <a:rPr lang="en-GB"/>
              <a:t>*Please add an image that allows a clear visualization of the logo.</a:t>
            </a:r>
          </a:p>
          <a:p>
            <a:r>
              <a:rPr lang="en-GB"/>
              <a:t>*Please do not use pixelated or blurry images.</a:t>
            </a:r>
          </a:p>
          <a:p>
            <a:r>
              <a:rPr lang="en-GB"/>
              <a:t> </a:t>
            </a:r>
          </a:p>
        </p:txBody>
      </p:sp>
      <p:pic>
        <p:nvPicPr>
          <p:cNvPr id="5" name="Picture 4">
            <a:extLst>
              <a:ext uri="{FF2B5EF4-FFF2-40B4-BE49-F238E27FC236}">
                <a16:creationId xmlns:a16="http://schemas.microsoft.com/office/drawing/2014/main" id="{C5DFC81E-E389-F44C-9F76-D6C9A3265E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3170" y="6151286"/>
            <a:ext cx="348443" cy="191542"/>
          </a:xfrm>
          <a:prstGeom prst="rect">
            <a:avLst/>
          </a:prstGeom>
        </p:spPr>
      </p:pic>
      <p:sp>
        <p:nvSpPr>
          <p:cNvPr id="4" name="Text Placeholder 11">
            <a:extLst>
              <a:ext uri="{FF2B5EF4-FFF2-40B4-BE49-F238E27FC236}">
                <a16:creationId xmlns:a16="http://schemas.microsoft.com/office/drawing/2014/main" id="{A44251CC-0377-3847-B85D-FA056E87C578}"/>
              </a:ext>
            </a:extLst>
          </p:cNvPr>
          <p:cNvSpPr>
            <a:spLocks noGrp="1"/>
          </p:cNvSpPr>
          <p:nvPr>
            <p:ph type="body" sz="quarter" idx="10" hasCustomPrompt="1"/>
          </p:nvPr>
        </p:nvSpPr>
        <p:spPr>
          <a:xfrm>
            <a:off x="920215" y="973212"/>
            <a:ext cx="5415256" cy="396568"/>
          </a:xfrm>
          <a:prstGeom prst="rect">
            <a:avLst/>
          </a:prstGeom>
        </p:spPr>
        <p:txBody>
          <a:bodyPr/>
          <a:lstStyle>
            <a:lvl1pPr marL="0" indent="0" algn="l">
              <a:buNone/>
              <a:defRPr sz="3200" b="1" i="0">
                <a:solidFill>
                  <a:schemeClr val="bg1"/>
                </a:solidFill>
                <a:latin typeface="BA Raleway ExtraBold 2.0" panose="020B0503030101060003"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GB"/>
              <a:t>Title</a:t>
            </a:r>
          </a:p>
        </p:txBody>
      </p:sp>
      <p:sp>
        <p:nvSpPr>
          <p:cNvPr id="6" name="Text Placeholder 14">
            <a:extLst>
              <a:ext uri="{FF2B5EF4-FFF2-40B4-BE49-F238E27FC236}">
                <a16:creationId xmlns:a16="http://schemas.microsoft.com/office/drawing/2014/main" id="{709CBC24-7D75-ED40-A8F4-DDE4CD8C7C5A}"/>
              </a:ext>
            </a:extLst>
          </p:cNvPr>
          <p:cNvSpPr>
            <a:spLocks noGrp="1"/>
          </p:cNvSpPr>
          <p:nvPr>
            <p:ph type="body" sz="quarter" idx="11" hasCustomPrompt="1"/>
          </p:nvPr>
        </p:nvSpPr>
        <p:spPr>
          <a:xfrm>
            <a:off x="911225" y="1932344"/>
            <a:ext cx="5433237" cy="534410"/>
          </a:xfrm>
          <a:prstGeom prst="rect">
            <a:avLst/>
          </a:prstGeom>
        </p:spPr>
        <p:txBody>
          <a:bodyPr/>
          <a:lstStyle>
            <a:lvl1pPr marL="0" indent="0" algn="l">
              <a:buNone/>
              <a:defRPr sz="1000">
                <a:solidFill>
                  <a:schemeClr val="bg1"/>
                </a:solidFill>
              </a:defRPr>
            </a:lvl1pPr>
          </a:lstStyle>
          <a:p>
            <a:pPr lvl="0"/>
            <a:r>
              <a:rPr lang="en-GB"/>
              <a:t>Body text</a:t>
            </a:r>
          </a:p>
        </p:txBody>
      </p:sp>
      <p:sp>
        <p:nvSpPr>
          <p:cNvPr id="7" name="Text Placeholder 18">
            <a:extLst>
              <a:ext uri="{FF2B5EF4-FFF2-40B4-BE49-F238E27FC236}">
                <a16:creationId xmlns:a16="http://schemas.microsoft.com/office/drawing/2014/main" id="{05E604A4-3D27-2441-978D-D314E0C6F54A}"/>
              </a:ext>
            </a:extLst>
          </p:cNvPr>
          <p:cNvSpPr>
            <a:spLocks noGrp="1"/>
          </p:cNvSpPr>
          <p:nvPr>
            <p:ph type="body" sz="quarter" idx="12" hasCustomPrompt="1"/>
          </p:nvPr>
        </p:nvSpPr>
        <p:spPr>
          <a:xfrm>
            <a:off x="921857" y="1370912"/>
            <a:ext cx="5411972" cy="541129"/>
          </a:xfrm>
          <a:prstGeom prst="rect">
            <a:avLst/>
          </a:prstGeom>
        </p:spPr>
        <p:txBody>
          <a:bodyPr/>
          <a:lstStyle>
            <a:lvl1pPr marL="0" indent="0" algn="l">
              <a:buNone/>
              <a:defRPr b="0" i="0">
                <a:solidFill>
                  <a:schemeClr val="bg1"/>
                </a:solidFill>
                <a:latin typeface="BA Raleway 2.0" panose="020B0503030101060003" pitchFamily="34" charset="77"/>
              </a:defRPr>
            </a:lvl1pPr>
          </a:lstStyle>
          <a:p>
            <a:r>
              <a:rPr lang="en-GB" sz="2800">
                <a:latin typeface="BA Raleway" panose="020B0503030101060003" pitchFamily="34" charset="0"/>
              </a:rPr>
              <a:t>Sub title</a:t>
            </a:r>
          </a:p>
        </p:txBody>
      </p:sp>
    </p:spTree>
    <p:extLst>
      <p:ext uri="{BB962C8B-B14F-4D97-AF65-F5344CB8AC3E}">
        <p14:creationId xmlns:p14="http://schemas.microsoft.com/office/powerpoint/2010/main" val="847270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A38D01B-F0EB-304C-ACF7-7A87EE49B1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23170" y="6151286"/>
            <a:ext cx="341740" cy="187857"/>
          </a:xfrm>
          <a:prstGeom prst="rect">
            <a:avLst/>
          </a:prstGeom>
        </p:spPr>
      </p:pic>
    </p:spTree>
    <p:extLst>
      <p:ext uri="{BB962C8B-B14F-4D97-AF65-F5344CB8AC3E}">
        <p14:creationId xmlns:p14="http://schemas.microsoft.com/office/powerpoint/2010/main" val="3119735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theme" Target="../theme/theme3.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521925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74">
          <p15:clr>
            <a:srgbClr val="F26B43"/>
          </p15:clr>
        </p15:guide>
        <p15:guide id="2" orient="horz" pos="459">
          <p15:clr>
            <a:srgbClr val="F26B43"/>
          </p15:clr>
        </p15:guide>
        <p15:guide id="3" pos="7106">
          <p15:clr>
            <a:srgbClr val="F26B43"/>
          </p15:clr>
        </p15:guide>
        <p15:guide id="4" orient="horz" pos="386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389798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59">
          <p15:clr>
            <a:srgbClr val="F26B43"/>
          </p15:clr>
        </p15:guide>
        <p15:guide id="2" pos="1050">
          <p15:clr>
            <a:srgbClr val="F26B43"/>
          </p15:clr>
        </p15:guide>
        <p15:guide id="3" orient="horz" pos="3589">
          <p15:clr>
            <a:srgbClr val="F26B43"/>
          </p15:clr>
        </p15:guide>
        <p15:guide id="4" pos="710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546512-28CF-D240-B81F-9ACB8CB1ABBF}"/>
              </a:ext>
            </a:extLst>
          </p:cNvPr>
          <p:cNvSpPr>
            <a:spLocks noGrp="1"/>
          </p:cNvSpPr>
          <p:nvPr>
            <p:ph type="title"/>
          </p:nvPr>
        </p:nvSpPr>
        <p:spPr>
          <a:xfrm>
            <a:off x="228600" y="332740"/>
            <a:ext cx="11734800" cy="514512"/>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956130B2-56B0-7F46-8400-1E3680E9AAFB}"/>
              </a:ext>
            </a:extLst>
          </p:cNvPr>
          <p:cNvSpPr>
            <a:spLocks noGrp="1"/>
          </p:cNvSpPr>
          <p:nvPr>
            <p:ph type="body" idx="1"/>
          </p:nvPr>
        </p:nvSpPr>
        <p:spPr>
          <a:xfrm>
            <a:off x="228600" y="1694180"/>
            <a:ext cx="11506200" cy="3657600"/>
          </a:xfrm>
          <a:prstGeom prst="rect">
            <a:avLst/>
          </a:prstGeom>
        </p:spPr>
        <p:txBody>
          <a:bodyPr vert="horz" lIns="0" tIns="0" rIns="0" bIns="0" rtlCol="0">
            <a:noAutofit/>
          </a:bodyPr>
          <a:lstStyle/>
          <a:p>
            <a:pPr lvl="0"/>
            <a:r>
              <a:rPr lang="en-US"/>
              <a:t>Click to add text</a:t>
            </a:r>
          </a:p>
          <a:p>
            <a:pPr lvl="1"/>
            <a:r>
              <a:rPr lang="en-US"/>
              <a:t>Second level</a:t>
            </a:r>
          </a:p>
          <a:p>
            <a:pPr marL="693738" lvl="2" indent="-236538" algn="l" defTabSz="914400" rtl="0" eaLnBrk="1" latinLnBrk="0" hangingPunct="1">
              <a:lnSpc>
                <a:spcPct val="100000"/>
              </a:lnSpc>
              <a:spcBef>
                <a:spcPts val="500"/>
              </a:spcBef>
              <a:buClr>
                <a:schemeClr val="bg2"/>
              </a:buClr>
              <a:buSzPct val="90000"/>
              <a:buFont typeface="Courier New" panose="02070309020205020404" pitchFamily="49" charset="0"/>
              <a:buChar char="o"/>
              <a:tabLst/>
            </a:pPr>
            <a:r>
              <a:rPr lang="en-US"/>
              <a:t>Third level</a:t>
            </a:r>
          </a:p>
          <a:p>
            <a:pPr lvl="3"/>
            <a:r>
              <a:rPr lang="en-US"/>
              <a:t>Fourth level</a:t>
            </a:r>
          </a:p>
          <a:p>
            <a:pPr lvl="4"/>
            <a:r>
              <a:rPr lang="en-US"/>
              <a:t>Fifth level</a:t>
            </a:r>
          </a:p>
          <a:p>
            <a:pPr lvl="0"/>
            <a:endParaRPr lang="en-US"/>
          </a:p>
        </p:txBody>
      </p:sp>
      <p:sp>
        <p:nvSpPr>
          <p:cNvPr id="7" name="Slide Number Placeholder 5">
            <a:extLst>
              <a:ext uri="{FF2B5EF4-FFF2-40B4-BE49-F238E27FC236}">
                <a16:creationId xmlns:a16="http://schemas.microsoft.com/office/drawing/2014/main" id="{33B5C29C-C4AF-DD48-AE8A-5B7CB4F103AB}"/>
              </a:ext>
            </a:extLst>
          </p:cNvPr>
          <p:cNvSpPr>
            <a:spLocks noGrp="1"/>
          </p:cNvSpPr>
          <p:nvPr>
            <p:ph type="sldNum" sz="quarter" idx="4"/>
          </p:nvPr>
        </p:nvSpPr>
        <p:spPr>
          <a:xfrm>
            <a:off x="11714480" y="6317405"/>
            <a:ext cx="257355" cy="215947"/>
          </a:xfrm>
          <a:prstGeom prst="rect">
            <a:avLst/>
          </a:prstGeom>
        </p:spPr>
        <p:txBody>
          <a:bodyPr lIns="0" tIns="0" rIns="0" bIns="0" numCol="1" anchor="b">
            <a:noAutofit/>
          </a:bodyPr>
          <a:lstStyle>
            <a:lvl1pPr algn="r">
              <a:defRPr sz="700" b="0" i="0">
                <a:solidFill>
                  <a:schemeClr val="tx2"/>
                </a:solidFill>
                <a:latin typeface="Arial" panose="020B0604020202020204" pitchFamily="34" charset="0"/>
              </a:defRPr>
            </a:lvl1pPr>
          </a:lstStyle>
          <a:p>
            <a:fld id="{BB55D76A-9B6E-CD41-ABBE-F6C938295BAD}" type="slidenum">
              <a:rPr lang="en-US" smtClean="0"/>
              <a:pPr/>
              <a:t>‹#›</a:t>
            </a:fld>
            <a:endParaRPr lang="en-US"/>
          </a:p>
        </p:txBody>
      </p:sp>
    </p:spTree>
    <p:extLst>
      <p:ext uri="{BB962C8B-B14F-4D97-AF65-F5344CB8AC3E}">
        <p14:creationId xmlns:p14="http://schemas.microsoft.com/office/powerpoint/2010/main" val="2458327591"/>
      </p:ext>
    </p:extLst>
  </p:cSld>
  <p:clrMap bg1="lt1" tx1="dk1" bg2="lt2" tx2="dk2" accent1="accent1" accent2="accent2" accent3="accent3" accent4="accent4" accent5="accent5" accent6="accent6" hlink="hlink" folHlink="folHlink"/>
  <p:sldLayoutIdLst>
    <p:sldLayoutId id="2147483873" r:id="rId1"/>
    <p:sldLayoutId id="2147483828" r:id="rId2"/>
    <p:sldLayoutId id="2147483847" r:id="rId3"/>
    <p:sldLayoutId id="2147483841" r:id="rId4"/>
    <p:sldLayoutId id="2147483889" r:id="rId5"/>
    <p:sldLayoutId id="2147484027" r:id="rId6"/>
    <p:sldLayoutId id="2147483856" r:id="rId7"/>
    <p:sldLayoutId id="2147483857" r:id="rId8"/>
    <p:sldLayoutId id="2147483804" r:id="rId9"/>
    <p:sldLayoutId id="2147483802" r:id="rId10"/>
    <p:sldLayoutId id="2147483885" r:id="rId11"/>
    <p:sldLayoutId id="2147484164" r:id="rId12"/>
    <p:sldLayoutId id="2147483850" r:id="rId13"/>
    <p:sldLayoutId id="2147483918" r:id="rId14"/>
    <p:sldLayoutId id="2147483960" r:id="rId15"/>
    <p:sldLayoutId id="2147483961" r:id="rId16"/>
    <p:sldLayoutId id="2147483987" r:id="rId17"/>
    <p:sldLayoutId id="2147484008" r:id="rId18"/>
    <p:sldLayoutId id="2147484011" r:id="rId19"/>
    <p:sldLayoutId id="2147484017" r:id="rId20"/>
    <p:sldLayoutId id="2147484031" r:id="rId21"/>
    <p:sldLayoutId id="2147484032" r:id="rId22"/>
    <p:sldLayoutId id="2147484033" r:id="rId23"/>
    <p:sldLayoutId id="2147484034" r:id="rId24"/>
  </p:sldLayoutIdLst>
  <p:hf hdr="0" ftr="0" dt="0"/>
  <p:txStyles>
    <p:titleStyle>
      <a:lvl1pPr algn="l" defTabSz="914400" rtl="0" eaLnBrk="1" latinLnBrk="0" hangingPunct="1">
        <a:lnSpc>
          <a:spcPct val="90000"/>
        </a:lnSpc>
        <a:spcBef>
          <a:spcPct val="0"/>
        </a:spcBef>
        <a:buNone/>
        <a:defRPr sz="1600" b="0" i="0" kern="1200">
          <a:solidFill>
            <a:schemeClr val="tx2"/>
          </a:solidFill>
          <a:latin typeface="+mj-lt"/>
          <a:ea typeface="Arial" panose="020B0604020202020204" pitchFamily="34" charset="0"/>
          <a:cs typeface="Arial" panose="020B0604020202020204" pitchFamily="34" charset="0"/>
        </a:defRPr>
      </a:lvl1pPr>
    </p:titleStyle>
    <p:bodyStyle>
      <a:lvl1pPr marL="285750" indent="-285750" algn="l" defTabSz="914400" rtl="0" eaLnBrk="1" latinLnBrk="0" hangingPunct="1">
        <a:lnSpc>
          <a:spcPct val="100000"/>
        </a:lnSpc>
        <a:spcBef>
          <a:spcPts val="1000"/>
        </a:spcBef>
        <a:buClr>
          <a:schemeClr val="tx2"/>
        </a:buClr>
        <a:buFont typeface="System Font Regular"/>
        <a:buChar char="–"/>
        <a:defRPr sz="1400" b="0" i="0" kern="1200">
          <a:solidFill>
            <a:schemeClr val="tx2"/>
          </a:solidFill>
          <a:latin typeface="+mn-lt"/>
          <a:ea typeface="Arial" panose="020B0604020202020204" pitchFamily="34" charset="0"/>
          <a:cs typeface="Arial" panose="020B0604020202020204" pitchFamily="34" charset="0"/>
        </a:defRPr>
      </a:lvl1pPr>
      <a:lvl2pPr marL="514350" indent="-225425" algn="l" defTabSz="914400" rtl="0" eaLnBrk="1" latinLnBrk="0" hangingPunct="1">
        <a:lnSpc>
          <a:spcPct val="100000"/>
        </a:lnSpc>
        <a:spcBef>
          <a:spcPts val="500"/>
        </a:spcBef>
        <a:buClr>
          <a:schemeClr val="tx2"/>
        </a:buClr>
        <a:buFont typeface="Arial" panose="020B0604020202020204" pitchFamily="34" charset="0"/>
        <a:buChar char="•"/>
        <a:tabLst/>
        <a:defRPr sz="1400" b="0" i="0" kern="1200">
          <a:solidFill>
            <a:schemeClr val="tx2"/>
          </a:solidFill>
          <a:latin typeface="+mn-lt"/>
          <a:ea typeface="Arial" panose="020B0604020202020204" pitchFamily="34" charset="0"/>
          <a:cs typeface="Arial" panose="020B0604020202020204" pitchFamily="34" charset="0"/>
        </a:defRPr>
      </a:lvl2pPr>
      <a:lvl3pPr marL="457200" indent="0" algn="l" defTabSz="914400" rtl="0" eaLnBrk="1" latinLnBrk="0" hangingPunct="1">
        <a:lnSpc>
          <a:spcPct val="100000"/>
        </a:lnSpc>
        <a:spcBef>
          <a:spcPts val="500"/>
        </a:spcBef>
        <a:buClr>
          <a:srgbClr val="3D3C3C"/>
        </a:buClr>
        <a:buSzPct val="90000"/>
        <a:buFont typeface="Courier New" panose="02070309020205020404" pitchFamily="49" charset="0"/>
        <a:buNone/>
        <a:tabLst/>
        <a:defRPr sz="1400" b="0" i="0" kern="1200">
          <a:solidFill>
            <a:schemeClr val="tx2"/>
          </a:solidFill>
          <a:latin typeface="+mn-lt"/>
          <a:ea typeface="Arial" panose="020B0604020202020204" pitchFamily="34" charset="0"/>
          <a:cs typeface="Arial" panose="020B0604020202020204" pitchFamily="34" charset="0"/>
        </a:defRPr>
      </a:lvl3pPr>
      <a:lvl4pPr marL="1030288" indent="-288925" algn="l" defTabSz="914400" rtl="0" eaLnBrk="1" latinLnBrk="0" hangingPunct="1">
        <a:lnSpc>
          <a:spcPct val="100000"/>
        </a:lnSpc>
        <a:spcBef>
          <a:spcPts val="500"/>
        </a:spcBef>
        <a:buClr>
          <a:schemeClr val="tx2"/>
        </a:buClr>
        <a:buFont typeface="System Font Regular"/>
        <a:buChar char="–"/>
        <a:tabLst/>
        <a:defRPr sz="1400" b="0" i="0" kern="1200">
          <a:solidFill>
            <a:schemeClr val="tx2"/>
          </a:solidFill>
          <a:latin typeface="+mn-lt"/>
          <a:ea typeface="Arial" panose="020B0604020202020204" pitchFamily="34" charset="0"/>
          <a:cs typeface="Arial" panose="020B0604020202020204" pitchFamily="34" charset="0"/>
        </a:defRPr>
      </a:lvl4pPr>
      <a:lvl5pPr marL="1257300" indent="-214313" algn="l" defTabSz="914400" rtl="0" eaLnBrk="1" latinLnBrk="0" hangingPunct="1">
        <a:lnSpc>
          <a:spcPct val="100000"/>
        </a:lnSpc>
        <a:spcBef>
          <a:spcPts val="500"/>
        </a:spcBef>
        <a:buClr>
          <a:schemeClr val="tx2"/>
        </a:buClr>
        <a:buFont typeface="Arial" panose="020B0604020202020204" pitchFamily="34" charset="0"/>
        <a:buChar char="•"/>
        <a:tabLst/>
        <a:defRPr sz="1400" b="0" i="0" kern="1200">
          <a:solidFill>
            <a:schemeClr val="tx2"/>
          </a:solidFill>
          <a:latin typeface="+mn-lt"/>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5" pos="3696" userDrawn="1">
          <p15:clr>
            <a:srgbClr val="F26B43"/>
          </p15:clr>
        </p15:guide>
        <p15:guide id="26" pos="3840" userDrawn="1">
          <p15:clr>
            <a:srgbClr val="F26B43"/>
          </p15:clr>
        </p15:guide>
        <p15:guide id="27" pos="2880" userDrawn="1">
          <p15:clr>
            <a:srgbClr val="F26B43"/>
          </p15:clr>
        </p15:guide>
        <p15:guide id="28" pos="3984" userDrawn="1">
          <p15:clr>
            <a:srgbClr val="F26B43"/>
          </p15:clr>
        </p15:guide>
        <p15:guide id="29" pos="4800" userDrawn="1">
          <p15:clr>
            <a:srgbClr val="F26B43"/>
          </p15:clr>
        </p15:guide>
        <p15:guide id="30" pos="5616" userDrawn="1">
          <p15:clr>
            <a:srgbClr val="F26B43"/>
          </p15:clr>
        </p15:guide>
        <p15:guide id="31" pos="2064" userDrawn="1">
          <p15:clr>
            <a:srgbClr val="F26B43"/>
          </p15:clr>
        </p15:guide>
        <p15:guide id="32" pos="1920" userDrawn="1">
          <p15:clr>
            <a:srgbClr val="F26B43"/>
          </p15:clr>
        </p15:guide>
        <p15:guide id="33" pos="1776" userDrawn="1">
          <p15:clr>
            <a:srgbClr val="F26B43"/>
          </p15:clr>
        </p15:guide>
        <p15:guide id="34" pos="144" userDrawn="1">
          <p15:clr>
            <a:srgbClr val="F26B43"/>
          </p15:clr>
        </p15:guide>
        <p15:guide id="35" pos="5904" userDrawn="1">
          <p15:clr>
            <a:srgbClr val="F26B43"/>
          </p15:clr>
        </p15:guide>
        <p15:guide id="36" orient="horz" pos="216" userDrawn="1">
          <p15:clr>
            <a:srgbClr val="F26B43"/>
          </p15:clr>
        </p15:guide>
        <p15:guide id="37" orient="horz" pos="4104" userDrawn="1">
          <p15:clr>
            <a:srgbClr val="F26B43"/>
          </p15:clr>
        </p15:guide>
        <p15:guide id="38" pos="960" userDrawn="1">
          <p15:clr>
            <a:srgbClr val="F26B43"/>
          </p15:clr>
        </p15:guide>
        <p15:guide id="39" pos="5760" userDrawn="1">
          <p15:clr>
            <a:srgbClr val="F26B43"/>
          </p15:clr>
        </p15:guide>
        <p15:guide id="40" orient="horz" pos="552" userDrawn="1">
          <p15:clr>
            <a:srgbClr val="F26B43"/>
          </p15:clr>
        </p15:guide>
        <p15:guide id="41" orient="horz" pos="3792" userDrawn="1">
          <p15:clr>
            <a:srgbClr val="F26B43"/>
          </p15:clr>
        </p15:guide>
        <p15:guide id="42" orient="horz" pos="2160" userDrawn="1">
          <p15:clr>
            <a:srgbClr val="F26B43"/>
          </p15:clr>
        </p15:guide>
        <p15:guide id="44" orient="horz" pos="1080" userDrawn="1">
          <p15:clr>
            <a:srgbClr val="F26B43"/>
          </p15:clr>
        </p15:guide>
        <p15:guide id="45" orient="horz" pos="2688" userDrawn="1">
          <p15:clr>
            <a:srgbClr val="F26B43"/>
          </p15:clr>
        </p15:guide>
        <p15:guide id="47" orient="horz" pos="3264" userDrawn="1">
          <p15:clr>
            <a:srgbClr val="F26B43"/>
          </p15:clr>
        </p15:guide>
        <p15:guide id="49" orient="horz" pos="1632" userDrawn="1">
          <p15:clr>
            <a:srgbClr val="F26B43"/>
          </p15:clr>
        </p15:guide>
        <p15:guide id="51" pos="7536" userDrawn="1">
          <p15:clr>
            <a:srgbClr val="F26B43"/>
          </p15:clr>
        </p15:guide>
        <p15:guide id="52" pos="672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9DDBD946-039F-1C74-7795-C5FC0921705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E862471-8CBA-87BF-434B-2041F2DDAC20}"/>
              </a:ext>
            </a:extLst>
          </p:cNvPr>
          <p:cNvSpPr>
            <a:spLocks noGrp="1"/>
          </p:cNvSpPr>
          <p:nvPr>
            <p:ph idx="16"/>
          </p:nvPr>
        </p:nvSpPr>
        <p:spPr>
          <a:xfrm>
            <a:off x="1398145" y="2413362"/>
            <a:ext cx="10555729" cy="2441347"/>
          </a:xfrm>
        </p:spPr>
        <p:txBody>
          <a:bodyPr/>
          <a:lstStyle/>
          <a:p>
            <a:r>
              <a:rPr lang="en-US" dirty="0">
                <a:solidFill>
                  <a:srgbClr val="FF462D"/>
                </a:solidFill>
                <a:latin typeface="TWK Everett"/>
                <a:cs typeface="Arial"/>
              </a:rPr>
              <a:t>EMEA and APAC </a:t>
            </a:r>
          </a:p>
          <a:p>
            <a:r>
              <a:rPr lang="en-US" dirty="0">
                <a:solidFill>
                  <a:srgbClr val="FF462D"/>
                </a:solidFill>
                <a:latin typeface="TWK Everett"/>
                <a:cs typeface="Arial"/>
              </a:rPr>
              <a:t>Approved Special Order Items</a:t>
            </a:r>
            <a:endParaRPr lang="en-US" dirty="0">
              <a:solidFill>
                <a:srgbClr val="FF462D"/>
              </a:solidFill>
              <a:latin typeface="TWK Everett"/>
            </a:endParaRPr>
          </a:p>
        </p:txBody>
      </p:sp>
      <p:pic>
        <p:nvPicPr>
          <p:cNvPr id="11" name="Picture 10" descr="Logo&#10;&#10;Description automatically generated">
            <a:extLst>
              <a:ext uri="{FF2B5EF4-FFF2-40B4-BE49-F238E27FC236}">
                <a16:creationId xmlns:a16="http://schemas.microsoft.com/office/drawing/2014/main" id="{31E1B0D5-1545-B870-F298-ED9EC6A5BB7E}"/>
              </a:ext>
            </a:extLst>
          </p:cNvPr>
          <p:cNvPicPr>
            <a:picLocks noChangeAspect="1"/>
          </p:cNvPicPr>
          <p:nvPr/>
        </p:nvPicPr>
        <p:blipFill>
          <a:blip r:embed="rId2"/>
          <a:stretch>
            <a:fillRect/>
          </a:stretch>
        </p:blipFill>
        <p:spPr>
          <a:xfrm>
            <a:off x="232558" y="6343599"/>
            <a:ext cx="730344" cy="232383"/>
          </a:xfrm>
          <a:prstGeom prst="rect">
            <a:avLst/>
          </a:prstGeom>
        </p:spPr>
      </p:pic>
    </p:spTree>
    <p:extLst>
      <p:ext uri="{BB962C8B-B14F-4D97-AF65-F5344CB8AC3E}">
        <p14:creationId xmlns:p14="http://schemas.microsoft.com/office/powerpoint/2010/main" val="883836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7E356-9F0A-B9DA-7763-2ED4314E4B82}"/>
            </a:ext>
          </a:extLst>
        </p:cNvPr>
        <p:cNvGrpSpPr/>
        <p:nvPr/>
      </p:nvGrpSpPr>
      <p:grpSpPr>
        <a:xfrm>
          <a:off x="0" y="0"/>
          <a:ext cx="0" cy="0"/>
          <a:chOff x="0" y="0"/>
          <a:chExt cx="0" cy="0"/>
        </a:xfrm>
      </p:grpSpPr>
      <p:sp>
        <p:nvSpPr>
          <p:cNvPr id="22" name="Text Placeholder 21">
            <a:extLst>
              <a:ext uri="{FF2B5EF4-FFF2-40B4-BE49-F238E27FC236}">
                <a16:creationId xmlns:a16="http://schemas.microsoft.com/office/drawing/2014/main" id="{ECF828E3-1F4F-DACD-C31E-1D7F23F4D23E}"/>
              </a:ext>
            </a:extLst>
          </p:cNvPr>
          <p:cNvSpPr>
            <a:spLocks noGrp="1"/>
          </p:cNvSpPr>
          <p:nvPr>
            <p:ph type="body" sz="quarter" idx="10"/>
          </p:nvPr>
        </p:nvSpPr>
        <p:spPr>
          <a:xfrm>
            <a:off x="591180" y="511550"/>
            <a:ext cx="9533207" cy="444783"/>
          </a:xfrm>
        </p:spPr>
        <p:txBody>
          <a:bodyPr/>
          <a:lstStyle/>
          <a:p>
            <a:r>
              <a:rPr lang="en-US" b="1" dirty="0">
                <a:latin typeface="BA Raleway ExtraBold 2.0"/>
              </a:rPr>
              <a:t>LANYARD WITH TWO CLIPS</a:t>
            </a:r>
          </a:p>
        </p:txBody>
      </p:sp>
      <p:sp>
        <p:nvSpPr>
          <p:cNvPr id="12" name="TextBox 11">
            <a:extLst>
              <a:ext uri="{FF2B5EF4-FFF2-40B4-BE49-F238E27FC236}">
                <a16:creationId xmlns:a16="http://schemas.microsoft.com/office/drawing/2014/main" id="{6FCAE294-8481-D226-EDE7-749E3C9AB23D}"/>
              </a:ext>
            </a:extLst>
          </p:cNvPr>
          <p:cNvSpPr txBox="1"/>
          <p:nvPr/>
        </p:nvSpPr>
        <p:spPr>
          <a:xfrm>
            <a:off x="659877" y="2124956"/>
            <a:ext cx="6140910" cy="1015663"/>
          </a:xfrm>
          <a:prstGeom prst="rect">
            <a:avLst/>
          </a:prstGeom>
          <a:noFill/>
        </p:spPr>
        <p:txBody>
          <a:bodyPr wrap="square">
            <a:spAutoFit/>
          </a:bodyPr>
          <a:lstStyle/>
          <a:p>
            <a:r>
              <a:rPr lang="it-IT" sz="1000" dirty="0">
                <a:latin typeface="BA Raleway" panose="020B0803030101060003" pitchFamily="34" charset="0"/>
              </a:rPr>
              <a:t>MOQ – 500</a:t>
            </a:r>
          </a:p>
          <a:p>
            <a:r>
              <a:rPr lang="it-IT" sz="1000" dirty="0" err="1">
                <a:latin typeface="BA Raleway" panose="020B0803030101060003" pitchFamily="34" charset="0"/>
              </a:rPr>
              <a:t>Approx</a:t>
            </a:r>
            <a:r>
              <a:rPr lang="it-IT" sz="1000" dirty="0">
                <a:latin typeface="BA Raleway" panose="020B0803030101060003" pitchFamily="34" charset="0"/>
              </a:rPr>
              <a:t>. Price - €2.00 per </a:t>
            </a:r>
            <a:r>
              <a:rPr lang="it-IT" sz="1000" dirty="0" err="1">
                <a:latin typeface="BA Raleway" panose="020B0803030101060003" pitchFamily="34" charset="0"/>
              </a:rPr>
              <a:t>unit</a:t>
            </a:r>
            <a:endParaRPr lang="it-IT" sz="1000" dirty="0">
              <a:latin typeface="BA Raleway" panose="020B0803030101060003" pitchFamily="34" charset="0"/>
            </a:endParaRPr>
          </a:p>
          <a:p>
            <a:endParaRPr lang="it-IT" sz="1000" dirty="0">
              <a:latin typeface="BA Raleway" panose="020B0803030101060003" pitchFamily="34" charset="0"/>
            </a:endParaRPr>
          </a:p>
          <a:p>
            <a:endParaRPr lang="it-IT" sz="1000" dirty="0">
              <a:latin typeface="BA Raleway" panose="020B0803030101060003" pitchFamily="34" charset="0"/>
            </a:endParaRPr>
          </a:p>
          <a:p>
            <a:r>
              <a:rPr lang="it-IT" sz="1000" dirty="0">
                <a:latin typeface="BA Raleway" panose="020B0803030101060003" pitchFamily="34" charset="0"/>
              </a:rPr>
              <a:t>*</a:t>
            </a:r>
            <a:r>
              <a:rPr lang="it-IT" sz="1000" dirty="0" err="1">
                <a:latin typeface="BA Raleway" panose="020B0803030101060003" pitchFamily="34" charset="0"/>
              </a:rPr>
              <a:t>Confirmed</a:t>
            </a:r>
            <a:r>
              <a:rPr lang="it-IT" sz="1000" dirty="0">
                <a:latin typeface="BA Raleway" panose="020B0803030101060003" pitchFamily="34" charset="0"/>
              </a:rPr>
              <a:t> price on </a:t>
            </a:r>
            <a:r>
              <a:rPr lang="it-IT" sz="1000" dirty="0" err="1">
                <a:latin typeface="BA Raleway" panose="020B0803030101060003" pitchFamily="34" charset="0"/>
              </a:rPr>
              <a:t>application</a:t>
            </a:r>
            <a:endParaRPr lang="it-IT" sz="1000" dirty="0">
              <a:latin typeface="BA Raleway" panose="020B0803030101060003" pitchFamily="34" charset="0"/>
            </a:endParaRPr>
          </a:p>
          <a:p>
            <a:endParaRPr lang="it-IT" sz="1000" dirty="0">
              <a:latin typeface="BA Raleway" panose="020B0803030101060003" pitchFamily="34" charset="0"/>
            </a:endParaRPr>
          </a:p>
        </p:txBody>
      </p:sp>
      <p:sp>
        <p:nvSpPr>
          <p:cNvPr id="4" name="TextBox 3">
            <a:extLst>
              <a:ext uri="{FF2B5EF4-FFF2-40B4-BE49-F238E27FC236}">
                <a16:creationId xmlns:a16="http://schemas.microsoft.com/office/drawing/2014/main" id="{4D99B581-DBE7-25B9-0E42-E60306F1C5B9}"/>
              </a:ext>
            </a:extLst>
          </p:cNvPr>
          <p:cNvSpPr txBox="1"/>
          <p:nvPr/>
        </p:nvSpPr>
        <p:spPr>
          <a:xfrm>
            <a:off x="706359" y="1062049"/>
            <a:ext cx="6094428" cy="553998"/>
          </a:xfrm>
          <a:prstGeom prst="rect">
            <a:avLst/>
          </a:prstGeom>
          <a:noFill/>
        </p:spPr>
        <p:txBody>
          <a:bodyPr wrap="square">
            <a:spAutoFit/>
          </a:bodyPr>
          <a:lstStyle/>
          <a:p>
            <a:pPr marL="285750" indent="-285750">
              <a:buFont typeface="Arial"/>
              <a:buChar char="•"/>
            </a:pPr>
            <a:r>
              <a:rPr lang="en-US" sz="1000" dirty="0">
                <a:ea typeface="Open Sans"/>
                <a:cs typeface="Open Sans"/>
              </a:rPr>
              <a:t>RPET polyester</a:t>
            </a:r>
          </a:p>
          <a:p>
            <a:pPr marL="285750" indent="-285750">
              <a:buFont typeface="Arial"/>
              <a:buChar char="•"/>
            </a:pPr>
            <a:r>
              <a:rPr lang="en-US" sz="1000" dirty="0">
                <a:ea typeface="Open Sans"/>
                <a:cs typeface="Open Sans"/>
              </a:rPr>
              <a:t>Safety Break</a:t>
            </a:r>
          </a:p>
          <a:p>
            <a:pPr marL="285750" indent="-285750">
              <a:buFont typeface="Arial"/>
              <a:buChar char="•"/>
            </a:pPr>
            <a:r>
              <a:rPr lang="en-US" sz="1000" dirty="0">
                <a:ea typeface="Open Sans"/>
                <a:cs typeface="Open Sans"/>
              </a:rPr>
              <a:t>Two clips for use with badge holders</a:t>
            </a:r>
          </a:p>
        </p:txBody>
      </p:sp>
      <p:pic>
        <p:nvPicPr>
          <p:cNvPr id="5" name="Picture 4">
            <a:extLst>
              <a:ext uri="{FF2B5EF4-FFF2-40B4-BE49-F238E27FC236}">
                <a16:creationId xmlns:a16="http://schemas.microsoft.com/office/drawing/2014/main" id="{93833863-0131-809C-A694-2622280D00C8}"/>
              </a:ext>
            </a:extLst>
          </p:cNvPr>
          <p:cNvPicPr>
            <a:picLocks noChangeAspect="1"/>
          </p:cNvPicPr>
          <p:nvPr/>
        </p:nvPicPr>
        <p:blipFill>
          <a:blip r:embed="rId3"/>
          <a:stretch>
            <a:fillRect/>
          </a:stretch>
        </p:blipFill>
        <p:spPr>
          <a:xfrm rot="16200000">
            <a:off x="5466526" y="3006997"/>
            <a:ext cx="4374923" cy="836383"/>
          </a:xfrm>
          <a:prstGeom prst="rect">
            <a:avLst/>
          </a:prstGeom>
        </p:spPr>
      </p:pic>
      <p:pic>
        <p:nvPicPr>
          <p:cNvPr id="7" name="Picture 6">
            <a:extLst>
              <a:ext uri="{FF2B5EF4-FFF2-40B4-BE49-F238E27FC236}">
                <a16:creationId xmlns:a16="http://schemas.microsoft.com/office/drawing/2014/main" id="{D688F91F-CBFC-280C-F45C-43F84074597C}"/>
              </a:ext>
            </a:extLst>
          </p:cNvPr>
          <p:cNvPicPr>
            <a:picLocks noChangeAspect="1"/>
          </p:cNvPicPr>
          <p:nvPr/>
        </p:nvPicPr>
        <p:blipFill>
          <a:blip r:embed="rId4"/>
          <a:stretch>
            <a:fillRect/>
          </a:stretch>
        </p:blipFill>
        <p:spPr>
          <a:xfrm rot="16200000">
            <a:off x="8261881" y="2976346"/>
            <a:ext cx="4411698" cy="897684"/>
          </a:xfrm>
          <a:prstGeom prst="rect">
            <a:avLst/>
          </a:prstGeom>
        </p:spPr>
      </p:pic>
      <p:pic>
        <p:nvPicPr>
          <p:cNvPr id="9" name="Picture 8">
            <a:extLst>
              <a:ext uri="{FF2B5EF4-FFF2-40B4-BE49-F238E27FC236}">
                <a16:creationId xmlns:a16="http://schemas.microsoft.com/office/drawing/2014/main" id="{6AF2FBAB-6CF9-B393-87A1-AA3BA7CD9F53}"/>
              </a:ext>
            </a:extLst>
          </p:cNvPr>
          <p:cNvPicPr>
            <a:picLocks noChangeAspect="1"/>
          </p:cNvPicPr>
          <p:nvPr/>
        </p:nvPicPr>
        <p:blipFill>
          <a:blip r:embed="rId5"/>
          <a:stretch>
            <a:fillRect/>
          </a:stretch>
        </p:blipFill>
        <p:spPr>
          <a:xfrm rot="16200000">
            <a:off x="7044655" y="2960659"/>
            <a:ext cx="4389500" cy="899238"/>
          </a:xfrm>
          <a:prstGeom prst="rect">
            <a:avLst/>
          </a:prstGeom>
        </p:spPr>
      </p:pic>
      <p:pic>
        <p:nvPicPr>
          <p:cNvPr id="11" name="Picture 10">
            <a:extLst>
              <a:ext uri="{FF2B5EF4-FFF2-40B4-BE49-F238E27FC236}">
                <a16:creationId xmlns:a16="http://schemas.microsoft.com/office/drawing/2014/main" id="{F65CEDC7-6F55-D7CB-5433-918BC464A606}"/>
              </a:ext>
            </a:extLst>
          </p:cNvPr>
          <p:cNvPicPr>
            <a:picLocks noChangeAspect="1"/>
          </p:cNvPicPr>
          <p:nvPr/>
        </p:nvPicPr>
        <p:blipFill>
          <a:blip r:embed="rId6"/>
          <a:stretch>
            <a:fillRect/>
          </a:stretch>
        </p:blipFill>
        <p:spPr>
          <a:xfrm rot="16200000">
            <a:off x="4183467" y="2953039"/>
            <a:ext cx="4397121" cy="922100"/>
          </a:xfrm>
          <a:prstGeom prst="rect">
            <a:avLst/>
          </a:prstGeom>
        </p:spPr>
      </p:pic>
    </p:spTree>
    <p:extLst>
      <p:ext uri="{BB962C8B-B14F-4D97-AF65-F5344CB8AC3E}">
        <p14:creationId xmlns:p14="http://schemas.microsoft.com/office/powerpoint/2010/main" val="2552224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F2A3B-AEEC-30CB-6E3C-5C4FE7B91477}"/>
            </a:ext>
          </a:extLst>
        </p:cNvPr>
        <p:cNvGrpSpPr/>
        <p:nvPr/>
      </p:nvGrpSpPr>
      <p:grpSpPr>
        <a:xfrm>
          <a:off x="0" y="0"/>
          <a:ext cx="0" cy="0"/>
          <a:chOff x="0" y="0"/>
          <a:chExt cx="0" cy="0"/>
        </a:xfrm>
      </p:grpSpPr>
      <p:sp>
        <p:nvSpPr>
          <p:cNvPr id="22" name="Text Placeholder 21">
            <a:extLst>
              <a:ext uri="{FF2B5EF4-FFF2-40B4-BE49-F238E27FC236}">
                <a16:creationId xmlns:a16="http://schemas.microsoft.com/office/drawing/2014/main" id="{F4B12DE7-D2A7-897D-F372-64987973C342}"/>
              </a:ext>
            </a:extLst>
          </p:cNvPr>
          <p:cNvSpPr>
            <a:spLocks noGrp="1"/>
          </p:cNvSpPr>
          <p:nvPr>
            <p:ph type="body" sz="quarter" idx="10"/>
          </p:nvPr>
        </p:nvSpPr>
        <p:spPr>
          <a:xfrm>
            <a:off x="591180" y="511550"/>
            <a:ext cx="9533207" cy="444783"/>
          </a:xfrm>
        </p:spPr>
        <p:txBody>
          <a:bodyPr/>
          <a:lstStyle/>
          <a:p>
            <a:r>
              <a:rPr lang="en-US" b="1" dirty="0">
                <a:latin typeface="BA Raleway ExtraBold 2.0"/>
              </a:rPr>
              <a:t>350ML COPPER VACUUM INSULATED CUP</a:t>
            </a:r>
          </a:p>
        </p:txBody>
      </p:sp>
      <p:sp>
        <p:nvSpPr>
          <p:cNvPr id="12" name="TextBox 11">
            <a:extLst>
              <a:ext uri="{FF2B5EF4-FFF2-40B4-BE49-F238E27FC236}">
                <a16:creationId xmlns:a16="http://schemas.microsoft.com/office/drawing/2014/main" id="{E6B8EEC9-6955-4A36-0F66-C5D3806040B9}"/>
              </a:ext>
            </a:extLst>
          </p:cNvPr>
          <p:cNvSpPr txBox="1"/>
          <p:nvPr/>
        </p:nvSpPr>
        <p:spPr>
          <a:xfrm>
            <a:off x="659877" y="2124956"/>
            <a:ext cx="6140910" cy="1015663"/>
          </a:xfrm>
          <a:prstGeom prst="rect">
            <a:avLst/>
          </a:prstGeom>
          <a:noFill/>
        </p:spPr>
        <p:txBody>
          <a:bodyPr wrap="square">
            <a:spAutoFit/>
          </a:bodyPr>
          <a:lstStyle/>
          <a:p>
            <a:r>
              <a:rPr lang="it-IT" sz="1000" dirty="0">
                <a:latin typeface="BA Raleway" panose="020B0803030101060003" pitchFamily="34" charset="0"/>
              </a:rPr>
              <a:t>MOQ – 50</a:t>
            </a:r>
          </a:p>
          <a:p>
            <a:r>
              <a:rPr lang="it-IT" sz="1000" dirty="0" err="1">
                <a:latin typeface="BA Raleway" panose="020B0803030101060003" pitchFamily="34" charset="0"/>
              </a:rPr>
              <a:t>Approx</a:t>
            </a:r>
            <a:r>
              <a:rPr lang="it-IT" sz="1000" dirty="0">
                <a:latin typeface="BA Raleway" panose="020B0803030101060003" pitchFamily="34" charset="0"/>
              </a:rPr>
              <a:t>. Price - €11.00 per </a:t>
            </a:r>
            <a:r>
              <a:rPr lang="it-IT" sz="1000" dirty="0" err="1">
                <a:latin typeface="BA Raleway" panose="020B0803030101060003" pitchFamily="34" charset="0"/>
              </a:rPr>
              <a:t>unit</a:t>
            </a:r>
            <a:endParaRPr lang="it-IT" sz="1000" dirty="0">
              <a:latin typeface="BA Raleway" panose="020B0803030101060003" pitchFamily="34" charset="0"/>
            </a:endParaRPr>
          </a:p>
          <a:p>
            <a:endParaRPr lang="it-IT" sz="1000" dirty="0">
              <a:latin typeface="BA Raleway" panose="020B0803030101060003" pitchFamily="34" charset="0"/>
            </a:endParaRPr>
          </a:p>
          <a:p>
            <a:endParaRPr lang="it-IT" sz="1000" dirty="0">
              <a:latin typeface="BA Raleway" panose="020B0803030101060003" pitchFamily="34" charset="0"/>
            </a:endParaRPr>
          </a:p>
          <a:p>
            <a:r>
              <a:rPr lang="it-IT" sz="1000" dirty="0">
                <a:latin typeface="BA Raleway" panose="020B0803030101060003" pitchFamily="34" charset="0"/>
              </a:rPr>
              <a:t>*</a:t>
            </a:r>
            <a:r>
              <a:rPr lang="it-IT" sz="1000" dirty="0" err="1">
                <a:latin typeface="BA Raleway" panose="020B0803030101060003" pitchFamily="34" charset="0"/>
              </a:rPr>
              <a:t>Confirmed</a:t>
            </a:r>
            <a:r>
              <a:rPr lang="it-IT" sz="1000" dirty="0">
                <a:latin typeface="BA Raleway" panose="020B0803030101060003" pitchFamily="34" charset="0"/>
              </a:rPr>
              <a:t> price on </a:t>
            </a:r>
            <a:r>
              <a:rPr lang="it-IT" sz="1000" dirty="0" err="1">
                <a:latin typeface="BA Raleway" panose="020B0803030101060003" pitchFamily="34" charset="0"/>
              </a:rPr>
              <a:t>application</a:t>
            </a:r>
            <a:endParaRPr lang="it-IT" sz="1000" dirty="0">
              <a:latin typeface="BA Raleway" panose="020B0803030101060003" pitchFamily="34" charset="0"/>
            </a:endParaRPr>
          </a:p>
          <a:p>
            <a:endParaRPr lang="it-IT" sz="1000" dirty="0">
              <a:latin typeface="BA Raleway" panose="020B0803030101060003" pitchFamily="34" charset="0"/>
            </a:endParaRPr>
          </a:p>
        </p:txBody>
      </p:sp>
      <p:sp>
        <p:nvSpPr>
          <p:cNvPr id="4" name="TextBox 3">
            <a:extLst>
              <a:ext uri="{FF2B5EF4-FFF2-40B4-BE49-F238E27FC236}">
                <a16:creationId xmlns:a16="http://schemas.microsoft.com/office/drawing/2014/main" id="{A512D79D-465A-D1A4-9413-BCFAA198E91D}"/>
              </a:ext>
            </a:extLst>
          </p:cNvPr>
          <p:cNvSpPr txBox="1"/>
          <p:nvPr/>
        </p:nvSpPr>
        <p:spPr>
          <a:xfrm>
            <a:off x="706359" y="1062049"/>
            <a:ext cx="6094428" cy="861774"/>
          </a:xfrm>
          <a:prstGeom prst="rect">
            <a:avLst/>
          </a:prstGeom>
          <a:noFill/>
        </p:spPr>
        <p:txBody>
          <a:bodyPr wrap="square">
            <a:spAutoFit/>
          </a:bodyPr>
          <a:lstStyle/>
          <a:p>
            <a:r>
              <a:rPr lang="en-GB" sz="1000" dirty="0">
                <a:solidFill>
                  <a:srgbClr val="000000"/>
                </a:solidFill>
              </a:rPr>
              <a:t>C</a:t>
            </a:r>
            <a:r>
              <a:rPr lang="en-GB" sz="1000" b="0" i="0" dirty="0">
                <a:solidFill>
                  <a:srgbClr val="000000"/>
                </a:solidFill>
                <a:effectLst/>
              </a:rPr>
              <a:t>opper vacuum insulated cup has a double-wall vacuum construction with copper insulation which means it keeps drinks hot for 6 hours and cold for 24 hours. The construction prevents condensation on the outside of the tumbler. Easy sipping, push-on lid. Features spray powder coating on the outer body. Wide opening for comfortable filling and pouring. Volume capacity is 350ml. Presented in an Avenue gift box. Stainless Steel.</a:t>
            </a:r>
            <a:endParaRPr lang="en-US" sz="1000" dirty="0">
              <a:ea typeface="Open Sans"/>
              <a:cs typeface="Open Sans"/>
            </a:endParaRPr>
          </a:p>
        </p:txBody>
      </p:sp>
      <p:pic>
        <p:nvPicPr>
          <p:cNvPr id="2050" name="Picture 2">
            <a:extLst>
              <a:ext uri="{FF2B5EF4-FFF2-40B4-BE49-F238E27FC236}">
                <a16:creationId xmlns:a16="http://schemas.microsoft.com/office/drawing/2014/main" id="{1691DE4C-01E3-BC52-05D4-CFCCB87B1B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2558" y="1256969"/>
            <a:ext cx="2987887" cy="401732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A156034A-9DA1-5930-EDEF-231B6C5E9B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3573" y="3693689"/>
            <a:ext cx="3963971" cy="2591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7075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D99C0-18D3-BCBB-9D8F-54DCAD2427C3}"/>
            </a:ext>
          </a:extLst>
        </p:cNvPr>
        <p:cNvGrpSpPr/>
        <p:nvPr/>
      </p:nvGrpSpPr>
      <p:grpSpPr>
        <a:xfrm>
          <a:off x="0" y="0"/>
          <a:ext cx="0" cy="0"/>
          <a:chOff x="0" y="0"/>
          <a:chExt cx="0" cy="0"/>
        </a:xfrm>
      </p:grpSpPr>
      <p:sp>
        <p:nvSpPr>
          <p:cNvPr id="22" name="Text Placeholder 21">
            <a:extLst>
              <a:ext uri="{FF2B5EF4-FFF2-40B4-BE49-F238E27FC236}">
                <a16:creationId xmlns:a16="http://schemas.microsoft.com/office/drawing/2014/main" id="{E2AEE2D3-A50C-0BB1-A1F8-372772D6440B}"/>
              </a:ext>
            </a:extLst>
          </p:cNvPr>
          <p:cNvSpPr>
            <a:spLocks noGrp="1"/>
          </p:cNvSpPr>
          <p:nvPr>
            <p:ph type="body" sz="quarter" idx="10"/>
          </p:nvPr>
        </p:nvSpPr>
        <p:spPr>
          <a:xfrm>
            <a:off x="591180" y="511550"/>
            <a:ext cx="9533207" cy="444783"/>
          </a:xfrm>
        </p:spPr>
        <p:txBody>
          <a:bodyPr/>
          <a:lstStyle/>
          <a:p>
            <a:r>
              <a:rPr lang="en-US" dirty="0">
                <a:latin typeface="BA Raleway ExtraBold 2.0"/>
              </a:rPr>
              <a:t>RCS </a:t>
            </a:r>
            <a:r>
              <a:rPr lang="pl-PL" dirty="0">
                <a:latin typeface="BA Raleway ExtraBold 2.0"/>
              </a:rPr>
              <a:t>RECYCLED STAINLESS STEEL VACUUM BOTTLE</a:t>
            </a:r>
            <a:endParaRPr lang="en-US" b="1" dirty="0">
              <a:latin typeface="BA Raleway ExtraBold 2.0"/>
            </a:endParaRPr>
          </a:p>
        </p:txBody>
      </p:sp>
      <p:sp>
        <p:nvSpPr>
          <p:cNvPr id="12" name="TextBox 11">
            <a:extLst>
              <a:ext uri="{FF2B5EF4-FFF2-40B4-BE49-F238E27FC236}">
                <a16:creationId xmlns:a16="http://schemas.microsoft.com/office/drawing/2014/main" id="{E7DBF20B-B080-5752-56E7-6D212A3A01D6}"/>
              </a:ext>
            </a:extLst>
          </p:cNvPr>
          <p:cNvSpPr txBox="1"/>
          <p:nvPr/>
        </p:nvSpPr>
        <p:spPr>
          <a:xfrm>
            <a:off x="657168" y="2251874"/>
            <a:ext cx="6209606" cy="861774"/>
          </a:xfrm>
          <a:prstGeom prst="rect">
            <a:avLst/>
          </a:prstGeom>
          <a:noFill/>
        </p:spPr>
        <p:txBody>
          <a:bodyPr wrap="square">
            <a:spAutoFit/>
          </a:bodyPr>
          <a:lstStyle/>
          <a:p>
            <a:r>
              <a:rPr lang="it-IT" sz="1000" dirty="0">
                <a:latin typeface="BA Raleway" panose="020B0803030101060003" pitchFamily="34" charset="0"/>
              </a:rPr>
              <a:t>MOQ – 25</a:t>
            </a:r>
          </a:p>
          <a:p>
            <a:r>
              <a:rPr lang="it-IT" sz="1000" dirty="0" err="1">
                <a:latin typeface="BA Raleway" panose="020B0803030101060003" pitchFamily="34" charset="0"/>
              </a:rPr>
              <a:t>Approx</a:t>
            </a:r>
            <a:r>
              <a:rPr lang="it-IT" sz="1000" dirty="0">
                <a:latin typeface="BA Raleway" panose="020B0803030101060003" pitchFamily="34" charset="0"/>
              </a:rPr>
              <a:t>. Price - €14.00 per unit</a:t>
            </a:r>
          </a:p>
          <a:p>
            <a:endParaRPr lang="it-IT" sz="1000" dirty="0">
              <a:latin typeface="BA Raleway" panose="020B0803030101060003" pitchFamily="34" charset="0"/>
            </a:endParaRPr>
          </a:p>
          <a:p>
            <a:r>
              <a:rPr lang="it-IT" sz="1000" dirty="0">
                <a:latin typeface="BA Raleway" panose="020B0803030101060003" pitchFamily="34" charset="0"/>
              </a:rPr>
              <a:t>*</a:t>
            </a:r>
            <a:r>
              <a:rPr lang="it-IT" sz="1000" dirty="0" err="1">
                <a:latin typeface="BA Raleway" panose="020B0803030101060003" pitchFamily="34" charset="0"/>
              </a:rPr>
              <a:t>Confirmed</a:t>
            </a:r>
            <a:r>
              <a:rPr lang="it-IT" sz="1000" dirty="0">
                <a:latin typeface="BA Raleway" panose="020B0803030101060003" pitchFamily="34" charset="0"/>
              </a:rPr>
              <a:t> price on </a:t>
            </a:r>
            <a:r>
              <a:rPr lang="it-IT" sz="1000" dirty="0" err="1">
                <a:latin typeface="BA Raleway" panose="020B0803030101060003" pitchFamily="34" charset="0"/>
              </a:rPr>
              <a:t>application</a:t>
            </a:r>
            <a:endParaRPr lang="it-IT" sz="1000" dirty="0">
              <a:latin typeface="BA Raleway" panose="020B0803030101060003" pitchFamily="34" charset="0"/>
            </a:endParaRPr>
          </a:p>
          <a:p>
            <a:endParaRPr lang="it-IT" sz="1000" dirty="0">
              <a:latin typeface="BA Raleway" panose="020B0803030101060003" pitchFamily="34" charset="0"/>
            </a:endParaRPr>
          </a:p>
        </p:txBody>
      </p:sp>
      <p:sp>
        <p:nvSpPr>
          <p:cNvPr id="4" name="TextBox 3">
            <a:extLst>
              <a:ext uri="{FF2B5EF4-FFF2-40B4-BE49-F238E27FC236}">
                <a16:creationId xmlns:a16="http://schemas.microsoft.com/office/drawing/2014/main" id="{83C221AB-B7DA-E51D-ED15-A591CD8004BD}"/>
              </a:ext>
            </a:extLst>
          </p:cNvPr>
          <p:cNvSpPr txBox="1"/>
          <p:nvPr/>
        </p:nvSpPr>
        <p:spPr>
          <a:xfrm>
            <a:off x="657168" y="1051080"/>
            <a:ext cx="693235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solidFill>
                  <a:srgbClr val="000000"/>
                </a:solidFill>
                <a:ea typeface="Open Sans"/>
                <a:cs typeface="Open Sans"/>
              </a:rPr>
              <a:t>This RCS Recycled stainless steel vacuum bottle is designed for long-lasting enjoyment of your drinks! The double-wall recycled stainless steel vacuum construction keeps beverages chilled for up to15 hours or warm for up to 5 hours. This bottle fits most standard car cup holders so you can bring it with you anywhere. Made with RCS (Recycled Claim Standard) certified recycled materials. RCS certification ensures a completely certified supply chain of the recycled materials. Total recycled content: 93% based on total item weight. BPA free. Capacity 500ml. Including FSC®-certified kraft packaging.</a:t>
            </a:r>
            <a:endParaRPr lang="en-US" sz="1000" dirty="0">
              <a:solidFill>
                <a:srgbClr val="000000"/>
              </a:solidFill>
              <a:ea typeface="Open Sans"/>
              <a:cs typeface="Open Sans"/>
            </a:endParaRPr>
          </a:p>
        </p:txBody>
      </p:sp>
      <p:pic>
        <p:nvPicPr>
          <p:cNvPr id="6" name="Picture 5">
            <a:extLst>
              <a:ext uri="{FF2B5EF4-FFF2-40B4-BE49-F238E27FC236}">
                <a16:creationId xmlns:a16="http://schemas.microsoft.com/office/drawing/2014/main" id="{5DEBC76C-F41B-F744-AC89-E913D05E6650}"/>
              </a:ext>
            </a:extLst>
          </p:cNvPr>
          <p:cNvPicPr>
            <a:picLocks noChangeAspect="1"/>
          </p:cNvPicPr>
          <p:nvPr/>
        </p:nvPicPr>
        <p:blipFill>
          <a:blip r:embed="rId3"/>
          <a:stretch>
            <a:fillRect/>
          </a:stretch>
        </p:blipFill>
        <p:spPr>
          <a:xfrm>
            <a:off x="7645634" y="2189563"/>
            <a:ext cx="1130534" cy="4156887"/>
          </a:xfrm>
          <a:prstGeom prst="rect">
            <a:avLst/>
          </a:prstGeom>
        </p:spPr>
      </p:pic>
      <p:pic>
        <p:nvPicPr>
          <p:cNvPr id="7" name="Picture 6">
            <a:extLst>
              <a:ext uri="{FF2B5EF4-FFF2-40B4-BE49-F238E27FC236}">
                <a16:creationId xmlns:a16="http://schemas.microsoft.com/office/drawing/2014/main" id="{CAF26D82-77F6-A27E-7AB4-4B80F3FDDB7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206089" y="2001393"/>
            <a:ext cx="4791257" cy="4791257"/>
          </a:xfrm>
          <a:prstGeom prst="rect">
            <a:avLst/>
          </a:prstGeom>
        </p:spPr>
      </p:pic>
      <p:pic>
        <p:nvPicPr>
          <p:cNvPr id="9" name="Picture 8">
            <a:extLst>
              <a:ext uri="{FF2B5EF4-FFF2-40B4-BE49-F238E27FC236}">
                <a16:creationId xmlns:a16="http://schemas.microsoft.com/office/drawing/2014/main" id="{7D310F07-1E2D-D8A7-C233-63DEFCEAA08A}"/>
              </a:ext>
            </a:extLst>
          </p:cNvPr>
          <p:cNvPicPr>
            <a:picLocks noChangeAspect="1"/>
          </p:cNvPicPr>
          <p:nvPr/>
        </p:nvPicPr>
        <p:blipFill>
          <a:blip r:embed="rId5"/>
          <a:stretch>
            <a:fillRect/>
          </a:stretch>
        </p:blipFill>
        <p:spPr>
          <a:xfrm>
            <a:off x="9218524" y="2381009"/>
            <a:ext cx="2048390" cy="3355367"/>
          </a:xfrm>
          <a:prstGeom prst="rect">
            <a:avLst/>
          </a:prstGeom>
        </p:spPr>
      </p:pic>
    </p:spTree>
    <p:extLst>
      <p:ext uri="{BB962C8B-B14F-4D97-AF65-F5344CB8AC3E}">
        <p14:creationId xmlns:p14="http://schemas.microsoft.com/office/powerpoint/2010/main" val="36872937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CF882-1284-5EAD-D93D-38CE953F9A0D}"/>
            </a:ext>
          </a:extLst>
        </p:cNvPr>
        <p:cNvGrpSpPr/>
        <p:nvPr/>
      </p:nvGrpSpPr>
      <p:grpSpPr>
        <a:xfrm>
          <a:off x="0" y="0"/>
          <a:ext cx="0" cy="0"/>
          <a:chOff x="0" y="0"/>
          <a:chExt cx="0" cy="0"/>
        </a:xfrm>
      </p:grpSpPr>
      <p:sp>
        <p:nvSpPr>
          <p:cNvPr id="22" name="Text Placeholder 21">
            <a:extLst>
              <a:ext uri="{FF2B5EF4-FFF2-40B4-BE49-F238E27FC236}">
                <a16:creationId xmlns:a16="http://schemas.microsoft.com/office/drawing/2014/main" id="{8283C2AE-E4E7-9539-9E6B-ABE748384C81}"/>
              </a:ext>
            </a:extLst>
          </p:cNvPr>
          <p:cNvSpPr>
            <a:spLocks noGrp="1"/>
          </p:cNvSpPr>
          <p:nvPr>
            <p:ph type="body" sz="quarter" idx="10"/>
          </p:nvPr>
        </p:nvSpPr>
        <p:spPr>
          <a:xfrm>
            <a:off x="591180" y="511550"/>
            <a:ext cx="9533207" cy="444783"/>
          </a:xfrm>
        </p:spPr>
        <p:txBody>
          <a:bodyPr/>
          <a:lstStyle/>
          <a:p>
            <a:r>
              <a:rPr lang="pl-PL" b="1" dirty="0">
                <a:latin typeface="BA Raleway ExtraBold 2.0"/>
              </a:rPr>
              <a:t>DRI FIT T-SHIRTS</a:t>
            </a:r>
            <a:endParaRPr lang="en-US" b="1" dirty="0">
              <a:latin typeface="BA Raleway ExtraBold 2.0"/>
            </a:endParaRPr>
          </a:p>
        </p:txBody>
      </p:sp>
      <p:sp>
        <p:nvSpPr>
          <p:cNvPr id="12" name="TextBox 11">
            <a:extLst>
              <a:ext uri="{FF2B5EF4-FFF2-40B4-BE49-F238E27FC236}">
                <a16:creationId xmlns:a16="http://schemas.microsoft.com/office/drawing/2014/main" id="{CC75FEA8-A8A5-6832-6B8F-328CCB9FCF25}"/>
              </a:ext>
            </a:extLst>
          </p:cNvPr>
          <p:cNvSpPr txBox="1"/>
          <p:nvPr/>
        </p:nvSpPr>
        <p:spPr>
          <a:xfrm>
            <a:off x="591180" y="1997824"/>
            <a:ext cx="6209606" cy="861774"/>
          </a:xfrm>
          <a:prstGeom prst="rect">
            <a:avLst/>
          </a:prstGeom>
          <a:noFill/>
        </p:spPr>
        <p:txBody>
          <a:bodyPr wrap="square">
            <a:spAutoFit/>
          </a:bodyPr>
          <a:lstStyle/>
          <a:p>
            <a:r>
              <a:rPr lang="it-IT" sz="1000" dirty="0">
                <a:latin typeface="BA Raleway" panose="020B0803030101060003" pitchFamily="34" charset="0"/>
              </a:rPr>
              <a:t>MOQ – 25</a:t>
            </a:r>
          </a:p>
          <a:p>
            <a:r>
              <a:rPr lang="it-IT" sz="1000" dirty="0" err="1">
                <a:latin typeface="BA Raleway" panose="020B0803030101060003" pitchFamily="34" charset="0"/>
              </a:rPr>
              <a:t>Approx</a:t>
            </a:r>
            <a:r>
              <a:rPr lang="it-IT" sz="1000" dirty="0">
                <a:latin typeface="BA Raleway" panose="020B0803030101060003" pitchFamily="34" charset="0"/>
              </a:rPr>
              <a:t>. Price – </a:t>
            </a:r>
            <a:r>
              <a:rPr lang="en-GB" sz="1000" dirty="0">
                <a:latin typeface="BA Raleway" panose="020B0803030101060003" pitchFamily="34" charset="0"/>
              </a:rPr>
              <a:t>to be confirmed, depending on the branding method, size and number of logos.</a:t>
            </a:r>
            <a:endParaRPr lang="it-IT" sz="1000" dirty="0">
              <a:latin typeface="BA Raleway" panose="020B0803030101060003" pitchFamily="34" charset="0"/>
            </a:endParaRPr>
          </a:p>
          <a:p>
            <a:endParaRPr lang="it-IT" sz="1000" dirty="0">
              <a:latin typeface="BA Raleway" panose="020B0803030101060003" pitchFamily="34" charset="0"/>
            </a:endParaRPr>
          </a:p>
          <a:p>
            <a:endParaRPr lang="it-IT" sz="1000" dirty="0">
              <a:latin typeface="BA Raleway" panose="020B0803030101060003" pitchFamily="34" charset="0"/>
            </a:endParaRPr>
          </a:p>
          <a:p>
            <a:endParaRPr lang="it-IT" sz="1000" dirty="0">
              <a:latin typeface="BA Raleway" panose="020B0803030101060003" pitchFamily="34" charset="0"/>
            </a:endParaRPr>
          </a:p>
        </p:txBody>
      </p:sp>
      <p:pic>
        <p:nvPicPr>
          <p:cNvPr id="6" name="Picture 5">
            <a:extLst>
              <a:ext uri="{FF2B5EF4-FFF2-40B4-BE49-F238E27FC236}">
                <a16:creationId xmlns:a16="http://schemas.microsoft.com/office/drawing/2014/main" id="{F1F74A16-50A5-DC7F-765C-A83EB6E45EDD}"/>
              </a:ext>
            </a:extLst>
          </p:cNvPr>
          <p:cNvPicPr>
            <a:picLocks noChangeAspect="1"/>
          </p:cNvPicPr>
          <p:nvPr/>
        </p:nvPicPr>
        <p:blipFill>
          <a:blip r:embed="rId3"/>
          <a:stretch>
            <a:fillRect/>
          </a:stretch>
        </p:blipFill>
        <p:spPr>
          <a:xfrm>
            <a:off x="5727445" y="279580"/>
            <a:ext cx="4627825" cy="2894920"/>
          </a:xfrm>
          <a:prstGeom prst="rect">
            <a:avLst/>
          </a:prstGeom>
        </p:spPr>
      </p:pic>
      <p:pic>
        <p:nvPicPr>
          <p:cNvPr id="8" name="Picture 7">
            <a:extLst>
              <a:ext uri="{FF2B5EF4-FFF2-40B4-BE49-F238E27FC236}">
                <a16:creationId xmlns:a16="http://schemas.microsoft.com/office/drawing/2014/main" id="{1041EDA8-0537-E755-166C-9CD7E766996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149228" y="3406470"/>
            <a:ext cx="2668124" cy="2975040"/>
          </a:xfrm>
          <a:prstGeom prst="rect">
            <a:avLst/>
          </a:prstGeom>
        </p:spPr>
      </p:pic>
      <p:pic>
        <p:nvPicPr>
          <p:cNvPr id="10" name="Picture 9">
            <a:extLst>
              <a:ext uri="{FF2B5EF4-FFF2-40B4-BE49-F238E27FC236}">
                <a16:creationId xmlns:a16="http://schemas.microsoft.com/office/drawing/2014/main" id="{74AD183B-8772-AB15-FA18-938DEDB23CAC}"/>
              </a:ext>
            </a:extLst>
          </p:cNvPr>
          <p:cNvPicPr>
            <a:picLocks noChangeAspect="1"/>
          </p:cNvPicPr>
          <p:nvPr/>
        </p:nvPicPr>
        <p:blipFill>
          <a:blip r:embed="rId5"/>
          <a:stretch>
            <a:fillRect/>
          </a:stretch>
        </p:blipFill>
        <p:spPr>
          <a:xfrm>
            <a:off x="5822947" y="3469540"/>
            <a:ext cx="2509161" cy="2848900"/>
          </a:xfrm>
          <a:prstGeom prst="rect">
            <a:avLst/>
          </a:prstGeom>
        </p:spPr>
      </p:pic>
      <p:sp>
        <p:nvSpPr>
          <p:cNvPr id="13" name="TextBox 12">
            <a:extLst>
              <a:ext uri="{FF2B5EF4-FFF2-40B4-BE49-F238E27FC236}">
                <a16:creationId xmlns:a16="http://schemas.microsoft.com/office/drawing/2014/main" id="{D16C9CF5-5D3C-CDF2-F10B-41F5F1C17863}"/>
              </a:ext>
            </a:extLst>
          </p:cNvPr>
          <p:cNvSpPr txBox="1"/>
          <p:nvPr/>
        </p:nvSpPr>
        <p:spPr>
          <a:xfrm>
            <a:off x="591180" y="1046191"/>
            <a:ext cx="6094428" cy="1015663"/>
          </a:xfrm>
          <a:prstGeom prst="rect">
            <a:avLst/>
          </a:prstGeom>
          <a:noFill/>
        </p:spPr>
        <p:txBody>
          <a:bodyPr wrap="square">
            <a:spAutoFit/>
          </a:bodyPr>
          <a:lstStyle/>
          <a:p>
            <a:r>
              <a:rPr lang="en-GB" sz="1000" dirty="0">
                <a:ea typeface="Open Sans"/>
                <a:cs typeface="Open Sans"/>
              </a:rPr>
              <a:t>Relaxed fit</a:t>
            </a:r>
          </a:p>
          <a:p>
            <a:r>
              <a:rPr lang="en-GB" sz="1000" dirty="0">
                <a:ea typeface="Open Sans"/>
                <a:cs typeface="Open Sans"/>
              </a:rPr>
              <a:t>Set in sleeve design</a:t>
            </a:r>
          </a:p>
          <a:p>
            <a:r>
              <a:rPr lang="en-GB" sz="1000" dirty="0">
                <a:ea typeface="Open Sans"/>
                <a:cs typeface="Open Sans"/>
              </a:rPr>
              <a:t>Self-fabric taped back neck</a:t>
            </a:r>
          </a:p>
          <a:p>
            <a:r>
              <a:rPr lang="en-GB" sz="1000" dirty="0">
                <a:ea typeface="Open Sans"/>
                <a:cs typeface="Open Sans"/>
              </a:rPr>
              <a:t>Twin needle stitching detail</a:t>
            </a:r>
          </a:p>
          <a:p>
            <a:r>
              <a:rPr lang="en-GB" sz="1000" dirty="0">
                <a:ea typeface="Open Sans"/>
                <a:cs typeface="Open Sans"/>
              </a:rPr>
              <a:t>Self-fabric crew neck</a:t>
            </a:r>
          </a:p>
          <a:p>
            <a:r>
              <a:rPr lang="en-GB" sz="1000" dirty="0">
                <a:ea typeface="Open Sans"/>
                <a:cs typeface="Open Sans"/>
              </a:rPr>
              <a:t>Fabric: Polyester</a:t>
            </a:r>
            <a:endParaRPr lang="en-US" sz="1000" dirty="0">
              <a:ea typeface="Open Sans"/>
              <a:cs typeface="Open Sans"/>
            </a:endParaRPr>
          </a:p>
        </p:txBody>
      </p:sp>
    </p:spTree>
    <p:extLst>
      <p:ext uri="{BB962C8B-B14F-4D97-AF65-F5344CB8AC3E}">
        <p14:creationId xmlns:p14="http://schemas.microsoft.com/office/powerpoint/2010/main" val="292502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83952-8114-048F-753E-15B07A4A0D30}"/>
            </a:ext>
          </a:extLst>
        </p:cNvPr>
        <p:cNvGrpSpPr/>
        <p:nvPr/>
      </p:nvGrpSpPr>
      <p:grpSpPr>
        <a:xfrm>
          <a:off x="0" y="0"/>
          <a:ext cx="0" cy="0"/>
          <a:chOff x="0" y="0"/>
          <a:chExt cx="0" cy="0"/>
        </a:xfrm>
      </p:grpSpPr>
      <p:sp>
        <p:nvSpPr>
          <p:cNvPr id="22" name="Text Placeholder 21">
            <a:extLst>
              <a:ext uri="{FF2B5EF4-FFF2-40B4-BE49-F238E27FC236}">
                <a16:creationId xmlns:a16="http://schemas.microsoft.com/office/drawing/2014/main" id="{57F23C5B-C466-96B1-C212-E107966B66F1}"/>
              </a:ext>
            </a:extLst>
          </p:cNvPr>
          <p:cNvSpPr>
            <a:spLocks noGrp="1"/>
          </p:cNvSpPr>
          <p:nvPr>
            <p:ph type="body" sz="quarter" idx="10"/>
          </p:nvPr>
        </p:nvSpPr>
        <p:spPr>
          <a:xfrm>
            <a:off x="591180" y="511550"/>
            <a:ext cx="9533207" cy="444783"/>
          </a:xfrm>
        </p:spPr>
        <p:txBody>
          <a:bodyPr/>
          <a:lstStyle/>
          <a:p>
            <a:r>
              <a:rPr lang="pl-PL" dirty="0">
                <a:latin typeface="BA Raleway ExtraBold 2.0"/>
              </a:rPr>
              <a:t>SNOOD</a:t>
            </a:r>
            <a:endParaRPr lang="en-US" b="1" dirty="0">
              <a:latin typeface="BA Raleway ExtraBold 2.0"/>
            </a:endParaRPr>
          </a:p>
        </p:txBody>
      </p:sp>
      <p:sp>
        <p:nvSpPr>
          <p:cNvPr id="12" name="TextBox 11">
            <a:extLst>
              <a:ext uri="{FF2B5EF4-FFF2-40B4-BE49-F238E27FC236}">
                <a16:creationId xmlns:a16="http://schemas.microsoft.com/office/drawing/2014/main" id="{35470D3E-7870-69A3-3D45-C7A820072913}"/>
              </a:ext>
            </a:extLst>
          </p:cNvPr>
          <p:cNvSpPr txBox="1"/>
          <p:nvPr/>
        </p:nvSpPr>
        <p:spPr>
          <a:xfrm>
            <a:off x="663886" y="1571625"/>
            <a:ext cx="6209606" cy="1015663"/>
          </a:xfrm>
          <a:prstGeom prst="rect">
            <a:avLst/>
          </a:prstGeom>
          <a:noFill/>
        </p:spPr>
        <p:txBody>
          <a:bodyPr wrap="square">
            <a:spAutoFit/>
          </a:bodyPr>
          <a:lstStyle/>
          <a:p>
            <a:r>
              <a:rPr lang="it-IT" sz="1000" dirty="0">
                <a:latin typeface="BA Raleway" panose="020B0803030101060003" pitchFamily="34" charset="0"/>
              </a:rPr>
              <a:t>MOQ – 100</a:t>
            </a:r>
          </a:p>
          <a:p>
            <a:r>
              <a:rPr lang="it-IT" sz="1000" dirty="0" err="1">
                <a:latin typeface="BA Raleway" panose="020B0803030101060003" pitchFamily="34" charset="0"/>
              </a:rPr>
              <a:t>Approx</a:t>
            </a:r>
            <a:r>
              <a:rPr lang="it-IT" sz="1000" dirty="0">
                <a:latin typeface="BA Raleway" panose="020B0803030101060003" pitchFamily="34" charset="0"/>
              </a:rPr>
              <a:t>. Price - €</a:t>
            </a:r>
            <a:r>
              <a:rPr lang="pl-PL" sz="1000" dirty="0">
                <a:latin typeface="BA Raleway" panose="020B0803030101060003" pitchFamily="34" charset="0"/>
              </a:rPr>
              <a:t>5</a:t>
            </a:r>
            <a:r>
              <a:rPr lang="it-IT" sz="1000" dirty="0">
                <a:latin typeface="BA Raleway" panose="020B0803030101060003" pitchFamily="34" charset="0"/>
              </a:rPr>
              <a:t> per unit</a:t>
            </a:r>
          </a:p>
          <a:p>
            <a:endParaRPr lang="it-IT" sz="1000" dirty="0">
              <a:latin typeface="BA Raleway" panose="020B0803030101060003" pitchFamily="34" charset="0"/>
            </a:endParaRPr>
          </a:p>
          <a:p>
            <a:endParaRPr lang="it-IT" sz="1000" dirty="0">
              <a:latin typeface="BA Raleway" panose="020B0803030101060003" pitchFamily="34" charset="0"/>
            </a:endParaRPr>
          </a:p>
          <a:p>
            <a:r>
              <a:rPr lang="it-IT" sz="1000" dirty="0">
                <a:latin typeface="BA Raleway" panose="020B0803030101060003" pitchFamily="34" charset="0"/>
              </a:rPr>
              <a:t>*</a:t>
            </a:r>
            <a:r>
              <a:rPr lang="it-IT" sz="1000" dirty="0" err="1">
                <a:latin typeface="BA Raleway" panose="020B0803030101060003" pitchFamily="34" charset="0"/>
              </a:rPr>
              <a:t>Confirmed</a:t>
            </a:r>
            <a:r>
              <a:rPr lang="it-IT" sz="1000" dirty="0">
                <a:latin typeface="BA Raleway" panose="020B0803030101060003" pitchFamily="34" charset="0"/>
              </a:rPr>
              <a:t> price on </a:t>
            </a:r>
            <a:r>
              <a:rPr lang="it-IT" sz="1000" dirty="0" err="1">
                <a:latin typeface="BA Raleway" panose="020B0803030101060003" pitchFamily="34" charset="0"/>
              </a:rPr>
              <a:t>application</a:t>
            </a:r>
            <a:endParaRPr lang="it-IT" sz="1000" dirty="0">
              <a:latin typeface="BA Raleway" panose="020B0803030101060003" pitchFamily="34" charset="0"/>
            </a:endParaRPr>
          </a:p>
          <a:p>
            <a:endParaRPr lang="it-IT" sz="1000" dirty="0">
              <a:latin typeface="BA Raleway" panose="020B0803030101060003" pitchFamily="34" charset="0"/>
            </a:endParaRPr>
          </a:p>
        </p:txBody>
      </p:sp>
      <p:sp>
        <p:nvSpPr>
          <p:cNvPr id="4" name="TextBox 3">
            <a:extLst>
              <a:ext uri="{FF2B5EF4-FFF2-40B4-BE49-F238E27FC236}">
                <a16:creationId xmlns:a16="http://schemas.microsoft.com/office/drawing/2014/main" id="{BDEB3EDA-5AD0-7690-C39C-D38068DBE3D5}"/>
              </a:ext>
            </a:extLst>
          </p:cNvPr>
          <p:cNvSpPr txBox="1"/>
          <p:nvPr/>
        </p:nvSpPr>
        <p:spPr>
          <a:xfrm>
            <a:off x="657168" y="1051081"/>
            <a:ext cx="7490136"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solidFill>
                  <a:srgbClr val="000000"/>
                </a:solidFill>
                <a:ea typeface="Open Sans"/>
                <a:cs typeface="Open Sans"/>
              </a:rPr>
              <a:t>100% Recycled Polyester. Equivalent to approx. 1.5 post-consumer bottles. Ultra thermal fabric. </a:t>
            </a:r>
            <a:r>
              <a:rPr lang="en-GB" sz="1000" dirty="0" err="1">
                <a:solidFill>
                  <a:srgbClr val="000000"/>
                </a:solidFill>
                <a:ea typeface="Open Sans"/>
                <a:cs typeface="Open Sans"/>
              </a:rPr>
              <a:t>Flatlocked</a:t>
            </a:r>
            <a:r>
              <a:rPr lang="en-GB" sz="1000" dirty="0">
                <a:solidFill>
                  <a:srgbClr val="000000"/>
                </a:solidFill>
                <a:ea typeface="Open Sans"/>
                <a:cs typeface="Open Sans"/>
              </a:rPr>
              <a:t> seams. Anti-pill finish. Contoured design. Glove friendly cord adjuster. Elasticated drawcord with toggle. </a:t>
            </a:r>
            <a:r>
              <a:rPr lang="en-GB" sz="1000" dirty="0" err="1">
                <a:solidFill>
                  <a:srgbClr val="000000"/>
                </a:solidFill>
                <a:ea typeface="Open Sans"/>
                <a:cs typeface="Open Sans"/>
              </a:rPr>
              <a:t>TearAway</a:t>
            </a:r>
            <a:r>
              <a:rPr lang="en-GB" sz="1000" dirty="0">
                <a:solidFill>
                  <a:srgbClr val="000000"/>
                </a:solidFill>
                <a:ea typeface="Open Sans"/>
                <a:cs typeface="Open Sans"/>
              </a:rPr>
              <a:t> label. </a:t>
            </a:r>
            <a:r>
              <a:rPr lang="en-GB" sz="1000" dirty="0" err="1">
                <a:solidFill>
                  <a:srgbClr val="000000"/>
                </a:solidFill>
                <a:ea typeface="Open Sans"/>
                <a:cs typeface="Open Sans"/>
              </a:rPr>
              <a:t>Beechfield</a:t>
            </a:r>
            <a:r>
              <a:rPr lang="en-GB" sz="1000" dirty="0">
                <a:solidFill>
                  <a:srgbClr val="000000"/>
                </a:solidFill>
                <a:ea typeface="Open Sans"/>
                <a:cs typeface="Open Sans"/>
              </a:rPr>
              <a:t> makes no warranties, either express or implied, that the product prevents infection or the transmission of viruses or diseases</a:t>
            </a:r>
            <a:r>
              <a:rPr lang="pl-PL" sz="1000" dirty="0">
                <a:solidFill>
                  <a:srgbClr val="000000"/>
                </a:solidFill>
                <a:ea typeface="Open Sans"/>
                <a:cs typeface="Open Sans"/>
              </a:rPr>
              <a:t> </a:t>
            </a:r>
            <a:endParaRPr lang="en-US" sz="1000" dirty="0">
              <a:solidFill>
                <a:srgbClr val="000000"/>
              </a:solidFill>
              <a:ea typeface="Open Sans"/>
              <a:cs typeface="Open Sans"/>
            </a:endParaRPr>
          </a:p>
        </p:txBody>
      </p:sp>
      <p:pic>
        <p:nvPicPr>
          <p:cNvPr id="6" name="Picture 5">
            <a:extLst>
              <a:ext uri="{FF2B5EF4-FFF2-40B4-BE49-F238E27FC236}">
                <a16:creationId xmlns:a16="http://schemas.microsoft.com/office/drawing/2014/main" id="{27A88824-3924-6B4D-1DB5-965009D84882}"/>
              </a:ext>
            </a:extLst>
          </p:cNvPr>
          <p:cNvPicPr>
            <a:picLocks noChangeAspect="1"/>
          </p:cNvPicPr>
          <p:nvPr/>
        </p:nvPicPr>
        <p:blipFill>
          <a:blip r:embed="rId3"/>
          <a:stretch>
            <a:fillRect/>
          </a:stretch>
        </p:blipFill>
        <p:spPr>
          <a:xfrm>
            <a:off x="6096000" y="1804267"/>
            <a:ext cx="4703064" cy="4454488"/>
          </a:xfrm>
          <a:prstGeom prst="rect">
            <a:avLst/>
          </a:prstGeom>
        </p:spPr>
      </p:pic>
    </p:spTree>
    <p:extLst>
      <p:ext uri="{BB962C8B-B14F-4D97-AF65-F5344CB8AC3E}">
        <p14:creationId xmlns:p14="http://schemas.microsoft.com/office/powerpoint/2010/main" val="4046139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BB0D7-19F9-A73A-7CF4-3A3BFDC70B99}"/>
            </a:ext>
          </a:extLst>
        </p:cNvPr>
        <p:cNvGrpSpPr/>
        <p:nvPr/>
      </p:nvGrpSpPr>
      <p:grpSpPr>
        <a:xfrm>
          <a:off x="0" y="0"/>
          <a:ext cx="0" cy="0"/>
          <a:chOff x="0" y="0"/>
          <a:chExt cx="0" cy="0"/>
        </a:xfrm>
      </p:grpSpPr>
      <p:sp>
        <p:nvSpPr>
          <p:cNvPr id="22" name="Text Placeholder 21">
            <a:extLst>
              <a:ext uri="{FF2B5EF4-FFF2-40B4-BE49-F238E27FC236}">
                <a16:creationId xmlns:a16="http://schemas.microsoft.com/office/drawing/2014/main" id="{BD49120E-5ED7-89BA-B6FE-AFBF18EA5622}"/>
              </a:ext>
            </a:extLst>
          </p:cNvPr>
          <p:cNvSpPr>
            <a:spLocks noGrp="1"/>
          </p:cNvSpPr>
          <p:nvPr>
            <p:ph type="body" sz="quarter" idx="10"/>
          </p:nvPr>
        </p:nvSpPr>
        <p:spPr>
          <a:xfrm>
            <a:off x="591180" y="511550"/>
            <a:ext cx="9533207" cy="444783"/>
          </a:xfrm>
        </p:spPr>
        <p:txBody>
          <a:bodyPr/>
          <a:lstStyle/>
          <a:p>
            <a:r>
              <a:rPr lang="pl-PL" b="1" dirty="0">
                <a:latin typeface="BA Raleway ExtraBold 2.0"/>
              </a:rPr>
              <a:t>THERMAL MUG</a:t>
            </a:r>
            <a:endParaRPr lang="en-US" b="1" dirty="0">
              <a:latin typeface="BA Raleway ExtraBold 2.0"/>
            </a:endParaRPr>
          </a:p>
        </p:txBody>
      </p:sp>
      <p:sp>
        <p:nvSpPr>
          <p:cNvPr id="12" name="TextBox 11">
            <a:extLst>
              <a:ext uri="{FF2B5EF4-FFF2-40B4-BE49-F238E27FC236}">
                <a16:creationId xmlns:a16="http://schemas.microsoft.com/office/drawing/2014/main" id="{BE623CDC-C248-5E78-58A9-954FB84FBBD6}"/>
              </a:ext>
            </a:extLst>
          </p:cNvPr>
          <p:cNvSpPr txBox="1"/>
          <p:nvPr/>
        </p:nvSpPr>
        <p:spPr>
          <a:xfrm>
            <a:off x="657168" y="1763420"/>
            <a:ext cx="6209606" cy="1015663"/>
          </a:xfrm>
          <a:prstGeom prst="rect">
            <a:avLst/>
          </a:prstGeom>
          <a:noFill/>
        </p:spPr>
        <p:txBody>
          <a:bodyPr wrap="square">
            <a:spAutoFit/>
          </a:bodyPr>
          <a:lstStyle/>
          <a:p>
            <a:r>
              <a:rPr lang="it-IT" sz="1000" dirty="0">
                <a:latin typeface="BA Raleway" panose="020B0803030101060003" pitchFamily="34" charset="0"/>
              </a:rPr>
              <a:t>MOQ – 25</a:t>
            </a:r>
          </a:p>
          <a:p>
            <a:r>
              <a:rPr lang="it-IT" sz="1000" dirty="0" err="1">
                <a:latin typeface="BA Raleway" panose="020B0803030101060003" pitchFamily="34" charset="0"/>
              </a:rPr>
              <a:t>Approx</a:t>
            </a:r>
            <a:r>
              <a:rPr lang="it-IT" sz="1000" dirty="0">
                <a:latin typeface="BA Raleway" panose="020B0803030101060003" pitchFamily="34" charset="0"/>
              </a:rPr>
              <a:t>. Price - 19.47 € per unit</a:t>
            </a:r>
          </a:p>
          <a:p>
            <a:endParaRPr lang="it-IT" sz="1000" dirty="0">
              <a:latin typeface="BA Raleway" panose="020B0803030101060003" pitchFamily="34" charset="0"/>
            </a:endParaRPr>
          </a:p>
          <a:p>
            <a:endParaRPr lang="it-IT" sz="1000" dirty="0">
              <a:latin typeface="BA Raleway" panose="020B0803030101060003" pitchFamily="34" charset="0"/>
            </a:endParaRPr>
          </a:p>
          <a:p>
            <a:r>
              <a:rPr lang="it-IT" sz="1000" dirty="0">
                <a:latin typeface="BA Raleway" panose="020B0803030101060003" pitchFamily="34" charset="0"/>
              </a:rPr>
              <a:t>*</a:t>
            </a:r>
            <a:r>
              <a:rPr lang="it-IT" sz="1000" dirty="0" err="1">
                <a:latin typeface="BA Raleway" panose="020B0803030101060003" pitchFamily="34" charset="0"/>
              </a:rPr>
              <a:t>Confirmed</a:t>
            </a:r>
            <a:r>
              <a:rPr lang="it-IT" sz="1000" dirty="0">
                <a:latin typeface="BA Raleway" panose="020B0803030101060003" pitchFamily="34" charset="0"/>
              </a:rPr>
              <a:t> price on </a:t>
            </a:r>
            <a:r>
              <a:rPr lang="it-IT" sz="1000" dirty="0" err="1">
                <a:latin typeface="BA Raleway" panose="020B0803030101060003" pitchFamily="34" charset="0"/>
              </a:rPr>
              <a:t>application</a:t>
            </a:r>
            <a:endParaRPr lang="it-IT" sz="1000" dirty="0">
              <a:latin typeface="BA Raleway" panose="020B0803030101060003" pitchFamily="34" charset="0"/>
            </a:endParaRPr>
          </a:p>
          <a:p>
            <a:endParaRPr lang="it-IT" sz="1000" dirty="0">
              <a:latin typeface="BA Raleway" panose="020B0803030101060003" pitchFamily="34" charset="0"/>
            </a:endParaRPr>
          </a:p>
        </p:txBody>
      </p:sp>
      <p:sp>
        <p:nvSpPr>
          <p:cNvPr id="4" name="TextBox 3">
            <a:extLst>
              <a:ext uri="{FF2B5EF4-FFF2-40B4-BE49-F238E27FC236}">
                <a16:creationId xmlns:a16="http://schemas.microsoft.com/office/drawing/2014/main" id="{1B95145E-36B8-8A20-C290-C61FE22D3C1F}"/>
              </a:ext>
            </a:extLst>
          </p:cNvPr>
          <p:cNvSpPr txBox="1"/>
          <p:nvPr/>
        </p:nvSpPr>
        <p:spPr>
          <a:xfrm>
            <a:off x="657168" y="1051081"/>
            <a:ext cx="560598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solidFill>
                  <a:srgbClr val="000000"/>
                </a:solidFill>
                <a:ea typeface="Open Sans"/>
                <a:cs typeface="Open Sans"/>
              </a:rPr>
              <a:t>A simple solution to make your everyday life better is to get a to go mug which can be opened with only one hand. Always on the run? Then this mug will be your favourite, keeps cool and warm for 6 hours. It is produced in 18/8 steel and because of that choice of material neither smell nor taste will linger in the mug. Handwash only! 300 ml.</a:t>
            </a:r>
            <a:endParaRPr lang="en-US" sz="1000" dirty="0">
              <a:solidFill>
                <a:srgbClr val="000000"/>
              </a:solidFill>
              <a:ea typeface="Open Sans"/>
              <a:cs typeface="Open Sans"/>
            </a:endParaRPr>
          </a:p>
        </p:txBody>
      </p:sp>
      <p:pic>
        <p:nvPicPr>
          <p:cNvPr id="3" name="Picture 2">
            <a:extLst>
              <a:ext uri="{FF2B5EF4-FFF2-40B4-BE49-F238E27FC236}">
                <a16:creationId xmlns:a16="http://schemas.microsoft.com/office/drawing/2014/main" id="{FC85640C-A83F-AA45-1F6A-6316E5D26595}"/>
              </a:ext>
            </a:extLst>
          </p:cNvPr>
          <p:cNvPicPr>
            <a:picLocks noChangeAspect="1"/>
          </p:cNvPicPr>
          <p:nvPr/>
        </p:nvPicPr>
        <p:blipFill>
          <a:blip r:embed="rId3"/>
          <a:stretch>
            <a:fillRect/>
          </a:stretch>
        </p:blipFill>
        <p:spPr>
          <a:xfrm>
            <a:off x="5308315" y="2271252"/>
            <a:ext cx="1565177" cy="3642696"/>
          </a:xfrm>
          <a:prstGeom prst="rect">
            <a:avLst/>
          </a:prstGeom>
        </p:spPr>
      </p:pic>
      <p:pic>
        <p:nvPicPr>
          <p:cNvPr id="1026" name="Picture 2" descr="5066 white">
            <a:extLst>
              <a:ext uri="{FF2B5EF4-FFF2-40B4-BE49-F238E27FC236}">
                <a16:creationId xmlns:a16="http://schemas.microsoft.com/office/drawing/2014/main" id="{41AC65B7-BB7D-53B9-1E48-993F5F0406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7213" y="1451191"/>
            <a:ext cx="4128678" cy="4126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5550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A0B5E-14AE-C539-8275-539667AD3B6A}"/>
            </a:ext>
          </a:extLst>
        </p:cNvPr>
        <p:cNvGrpSpPr/>
        <p:nvPr/>
      </p:nvGrpSpPr>
      <p:grpSpPr>
        <a:xfrm>
          <a:off x="0" y="0"/>
          <a:ext cx="0" cy="0"/>
          <a:chOff x="0" y="0"/>
          <a:chExt cx="0" cy="0"/>
        </a:xfrm>
      </p:grpSpPr>
      <p:sp>
        <p:nvSpPr>
          <p:cNvPr id="22" name="Text Placeholder 21">
            <a:extLst>
              <a:ext uri="{FF2B5EF4-FFF2-40B4-BE49-F238E27FC236}">
                <a16:creationId xmlns:a16="http://schemas.microsoft.com/office/drawing/2014/main" id="{FD45065B-9745-175A-1677-D1A6BA87D1C8}"/>
              </a:ext>
            </a:extLst>
          </p:cNvPr>
          <p:cNvSpPr>
            <a:spLocks noGrp="1"/>
          </p:cNvSpPr>
          <p:nvPr>
            <p:ph type="body" sz="quarter" idx="10"/>
          </p:nvPr>
        </p:nvSpPr>
        <p:spPr>
          <a:xfrm>
            <a:off x="591180" y="511550"/>
            <a:ext cx="9533207" cy="444783"/>
          </a:xfrm>
        </p:spPr>
        <p:txBody>
          <a:bodyPr/>
          <a:lstStyle/>
          <a:p>
            <a:r>
              <a:rPr lang="pl-PL" dirty="0">
                <a:latin typeface="BA Raleway ExtraBold 2.0"/>
              </a:rPr>
              <a:t>PEN WITH ULTRA GLIDE INK</a:t>
            </a:r>
            <a:endParaRPr lang="en-US" b="1" dirty="0">
              <a:latin typeface="BA Raleway ExtraBold 2.0"/>
            </a:endParaRPr>
          </a:p>
        </p:txBody>
      </p:sp>
      <p:sp>
        <p:nvSpPr>
          <p:cNvPr id="12" name="TextBox 11">
            <a:extLst>
              <a:ext uri="{FF2B5EF4-FFF2-40B4-BE49-F238E27FC236}">
                <a16:creationId xmlns:a16="http://schemas.microsoft.com/office/drawing/2014/main" id="{A9641CE9-87A4-E1AE-35DC-34580A9DD005}"/>
              </a:ext>
            </a:extLst>
          </p:cNvPr>
          <p:cNvSpPr txBox="1"/>
          <p:nvPr/>
        </p:nvSpPr>
        <p:spPr>
          <a:xfrm>
            <a:off x="663886" y="1571625"/>
            <a:ext cx="6209606" cy="1015663"/>
          </a:xfrm>
          <a:prstGeom prst="rect">
            <a:avLst/>
          </a:prstGeom>
          <a:noFill/>
        </p:spPr>
        <p:txBody>
          <a:bodyPr wrap="square">
            <a:spAutoFit/>
          </a:bodyPr>
          <a:lstStyle/>
          <a:p>
            <a:r>
              <a:rPr lang="it-IT" sz="1000" dirty="0">
                <a:latin typeface="BA Raleway" panose="020B0803030101060003" pitchFamily="34" charset="0"/>
              </a:rPr>
              <a:t>MOQ – 25</a:t>
            </a:r>
          </a:p>
          <a:p>
            <a:r>
              <a:rPr lang="it-IT" sz="1000" dirty="0" err="1">
                <a:latin typeface="BA Raleway" panose="020B0803030101060003" pitchFamily="34" charset="0"/>
              </a:rPr>
              <a:t>Approx</a:t>
            </a:r>
            <a:r>
              <a:rPr lang="it-IT" sz="1000" dirty="0">
                <a:latin typeface="BA Raleway" panose="020B0803030101060003" pitchFamily="34" charset="0"/>
              </a:rPr>
              <a:t>. Price – 5.03€ per unit</a:t>
            </a:r>
          </a:p>
          <a:p>
            <a:endParaRPr lang="it-IT" sz="1000" dirty="0">
              <a:latin typeface="BA Raleway" panose="020B0803030101060003" pitchFamily="34" charset="0"/>
            </a:endParaRPr>
          </a:p>
          <a:p>
            <a:endParaRPr lang="it-IT" sz="1000" dirty="0">
              <a:latin typeface="BA Raleway" panose="020B0803030101060003" pitchFamily="34" charset="0"/>
            </a:endParaRPr>
          </a:p>
          <a:p>
            <a:r>
              <a:rPr lang="it-IT" sz="1000" dirty="0">
                <a:latin typeface="BA Raleway" panose="020B0803030101060003" pitchFamily="34" charset="0"/>
              </a:rPr>
              <a:t>*</a:t>
            </a:r>
            <a:r>
              <a:rPr lang="it-IT" sz="1000" dirty="0" err="1">
                <a:latin typeface="BA Raleway" panose="020B0803030101060003" pitchFamily="34" charset="0"/>
              </a:rPr>
              <a:t>Confirmed</a:t>
            </a:r>
            <a:r>
              <a:rPr lang="it-IT" sz="1000" dirty="0">
                <a:latin typeface="BA Raleway" panose="020B0803030101060003" pitchFamily="34" charset="0"/>
              </a:rPr>
              <a:t> price on </a:t>
            </a:r>
            <a:r>
              <a:rPr lang="it-IT" sz="1000" dirty="0" err="1">
                <a:latin typeface="BA Raleway" panose="020B0803030101060003" pitchFamily="34" charset="0"/>
              </a:rPr>
              <a:t>application</a:t>
            </a:r>
            <a:endParaRPr lang="it-IT" sz="1000" dirty="0">
              <a:latin typeface="BA Raleway" panose="020B0803030101060003" pitchFamily="34" charset="0"/>
            </a:endParaRPr>
          </a:p>
          <a:p>
            <a:endParaRPr lang="it-IT" sz="1000" dirty="0">
              <a:latin typeface="BA Raleway" panose="020B0803030101060003" pitchFamily="34" charset="0"/>
            </a:endParaRPr>
          </a:p>
        </p:txBody>
      </p:sp>
      <p:sp>
        <p:nvSpPr>
          <p:cNvPr id="4" name="TextBox 3">
            <a:extLst>
              <a:ext uri="{FF2B5EF4-FFF2-40B4-BE49-F238E27FC236}">
                <a16:creationId xmlns:a16="http://schemas.microsoft.com/office/drawing/2014/main" id="{6027B4E6-DA72-1D32-C591-B1298DEB27C6}"/>
              </a:ext>
            </a:extLst>
          </p:cNvPr>
          <p:cNvSpPr txBox="1"/>
          <p:nvPr/>
        </p:nvSpPr>
        <p:spPr>
          <a:xfrm>
            <a:off x="657168" y="1051081"/>
            <a:ext cx="7490136"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solidFill>
                  <a:srgbClr val="000000"/>
                </a:solidFill>
                <a:ea typeface="Open Sans"/>
                <a:cs typeface="Open Sans"/>
              </a:rPr>
              <a:t>An ideal writing companion that everyone can enjoy and the new brother of the current X6 pen. The X6 cap pen contains a low viscosity ink which provides even more writing smoothness. The low viscosity ink ensures more ink flow than higher viscosity inks for fluid luxurious strokes. Writing length 800 metres. Writing colour blue.</a:t>
            </a:r>
            <a:endParaRPr lang="en-US" sz="1000" dirty="0">
              <a:solidFill>
                <a:srgbClr val="000000"/>
              </a:solidFill>
              <a:ea typeface="Open Sans"/>
              <a:cs typeface="Open Sans"/>
            </a:endParaRPr>
          </a:p>
        </p:txBody>
      </p:sp>
      <p:pic>
        <p:nvPicPr>
          <p:cNvPr id="3" name="Picture 2">
            <a:extLst>
              <a:ext uri="{FF2B5EF4-FFF2-40B4-BE49-F238E27FC236}">
                <a16:creationId xmlns:a16="http://schemas.microsoft.com/office/drawing/2014/main" id="{1295FF35-A1E4-7624-BF5E-CD66481E2CC4}"/>
              </a:ext>
            </a:extLst>
          </p:cNvPr>
          <p:cNvPicPr>
            <a:picLocks noChangeAspect="1"/>
          </p:cNvPicPr>
          <p:nvPr/>
        </p:nvPicPr>
        <p:blipFill>
          <a:blip r:embed="rId3">
            <a:clrChange>
              <a:clrFrom>
                <a:srgbClr val="DADADA"/>
              </a:clrFrom>
              <a:clrTo>
                <a:srgbClr val="DADADA">
                  <a:alpha val="0"/>
                </a:srgbClr>
              </a:clrTo>
            </a:clrChange>
          </a:blip>
          <a:stretch>
            <a:fillRect/>
          </a:stretch>
        </p:blipFill>
        <p:spPr>
          <a:xfrm rot="19081256">
            <a:off x="3909045" y="3101929"/>
            <a:ext cx="5548908" cy="654139"/>
          </a:xfrm>
          <a:prstGeom prst="rect">
            <a:avLst/>
          </a:prstGeom>
        </p:spPr>
      </p:pic>
      <p:pic>
        <p:nvPicPr>
          <p:cNvPr id="6" name="Picture 5">
            <a:extLst>
              <a:ext uri="{FF2B5EF4-FFF2-40B4-BE49-F238E27FC236}">
                <a16:creationId xmlns:a16="http://schemas.microsoft.com/office/drawing/2014/main" id="{A54CF6FF-B6BC-E8F9-7FBC-D04E2ED8ECBD}"/>
              </a:ext>
            </a:extLst>
          </p:cNvPr>
          <p:cNvPicPr>
            <a:picLocks noChangeAspect="1"/>
          </p:cNvPicPr>
          <p:nvPr/>
        </p:nvPicPr>
        <p:blipFill>
          <a:blip r:embed="rId4">
            <a:clrChange>
              <a:clrFrom>
                <a:srgbClr val="EFEFEF"/>
              </a:clrFrom>
              <a:clrTo>
                <a:srgbClr val="EFEFEF">
                  <a:alpha val="0"/>
                </a:srgbClr>
              </a:clrTo>
            </a:clrChange>
          </a:blip>
          <a:stretch>
            <a:fillRect/>
          </a:stretch>
        </p:blipFill>
        <p:spPr>
          <a:xfrm>
            <a:off x="9250742" y="834513"/>
            <a:ext cx="1486083" cy="5188973"/>
          </a:xfrm>
          <a:prstGeom prst="rect">
            <a:avLst/>
          </a:prstGeom>
        </p:spPr>
      </p:pic>
    </p:spTree>
    <p:extLst>
      <p:ext uri="{BB962C8B-B14F-4D97-AF65-F5344CB8AC3E}">
        <p14:creationId xmlns:p14="http://schemas.microsoft.com/office/powerpoint/2010/main" val="25680860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D9F02-B79E-A185-55EA-A24E79518465}"/>
            </a:ext>
          </a:extLst>
        </p:cNvPr>
        <p:cNvGrpSpPr/>
        <p:nvPr/>
      </p:nvGrpSpPr>
      <p:grpSpPr>
        <a:xfrm>
          <a:off x="0" y="0"/>
          <a:ext cx="0" cy="0"/>
          <a:chOff x="0" y="0"/>
          <a:chExt cx="0" cy="0"/>
        </a:xfrm>
      </p:grpSpPr>
      <p:sp>
        <p:nvSpPr>
          <p:cNvPr id="22" name="Text Placeholder 21">
            <a:extLst>
              <a:ext uri="{FF2B5EF4-FFF2-40B4-BE49-F238E27FC236}">
                <a16:creationId xmlns:a16="http://schemas.microsoft.com/office/drawing/2014/main" id="{A055E492-AA5B-1E04-2669-47118EBDEC7C}"/>
              </a:ext>
            </a:extLst>
          </p:cNvPr>
          <p:cNvSpPr>
            <a:spLocks noGrp="1"/>
          </p:cNvSpPr>
          <p:nvPr>
            <p:ph type="body" sz="quarter" idx="10"/>
          </p:nvPr>
        </p:nvSpPr>
        <p:spPr>
          <a:xfrm>
            <a:off x="591180" y="511550"/>
            <a:ext cx="9533207" cy="444783"/>
          </a:xfrm>
        </p:spPr>
        <p:txBody>
          <a:bodyPr/>
          <a:lstStyle/>
          <a:p>
            <a:r>
              <a:rPr lang="pl-PL" dirty="0">
                <a:latin typeface="BA Raleway ExtraBold 2.0"/>
              </a:rPr>
              <a:t>3-IN-1 BRAIDED CABLE</a:t>
            </a:r>
            <a:endParaRPr lang="en-US" b="1" dirty="0">
              <a:latin typeface="BA Raleway ExtraBold 2.0"/>
            </a:endParaRPr>
          </a:p>
        </p:txBody>
      </p:sp>
      <p:sp>
        <p:nvSpPr>
          <p:cNvPr id="12" name="TextBox 11">
            <a:extLst>
              <a:ext uri="{FF2B5EF4-FFF2-40B4-BE49-F238E27FC236}">
                <a16:creationId xmlns:a16="http://schemas.microsoft.com/office/drawing/2014/main" id="{FE4A087C-0C6F-2772-CFF0-A96696130FA3}"/>
              </a:ext>
            </a:extLst>
          </p:cNvPr>
          <p:cNvSpPr txBox="1"/>
          <p:nvPr/>
        </p:nvSpPr>
        <p:spPr>
          <a:xfrm>
            <a:off x="663886" y="1571625"/>
            <a:ext cx="6209606" cy="1015663"/>
          </a:xfrm>
          <a:prstGeom prst="rect">
            <a:avLst/>
          </a:prstGeom>
          <a:noFill/>
        </p:spPr>
        <p:txBody>
          <a:bodyPr wrap="square">
            <a:spAutoFit/>
          </a:bodyPr>
          <a:lstStyle/>
          <a:p>
            <a:r>
              <a:rPr lang="it-IT" sz="1000" dirty="0">
                <a:latin typeface="BA Raleway" panose="020B0803030101060003" pitchFamily="34" charset="0"/>
              </a:rPr>
              <a:t>MOQ – 25</a:t>
            </a:r>
          </a:p>
          <a:p>
            <a:r>
              <a:rPr lang="it-IT" sz="1000" dirty="0" err="1">
                <a:latin typeface="BA Raleway" panose="020B0803030101060003" pitchFamily="34" charset="0"/>
              </a:rPr>
              <a:t>Approx</a:t>
            </a:r>
            <a:r>
              <a:rPr lang="it-IT" sz="1000" dirty="0">
                <a:latin typeface="BA Raleway" panose="020B0803030101060003" pitchFamily="34" charset="0"/>
              </a:rPr>
              <a:t>. Price – 8.08€ per unit</a:t>
            </a:r>
          </a:p>
          <a:p>
            <a:endParaRPr lang="it-IT" sz="1000" dirty="0">
              <a:latin typeface="BA Raleway" panose="020B0803030101060003" pitchFamily="34" charset="0"/>
            </a:endParaRPr>
          </a:p>
          <a:p>
            <a:endParaRPr lang="it-IT" sz="1000" dirty="0">
              <a:latin typeface="BA Raleway" panose="020B0803030101060003" pitchFamily="34" charset="0"/>
            </a:endParaRPr>
          </a:p>
          <a:p>
            <a:r>
              <a:rPr lang="it-IT" sz="1000" dirty="0">
                <a:latin typeface="BA Raleway" panose="020B0803030101060003" pitchFamily="34" charset="0"/>
              </a:rPr>
              <a:t>*</a:t>
            </a:r>
            <a:r>
              <a:rPr lang="it-IT" sz="1000" dirty="0" err="1">
                <a:latin typeface="BA Raleway" panose="020B0803030101060003" pitchFamily="34" charset="0"/>
              </a:rPr>
              <a:t>Confirmed</a:t>
            </a:r>
            <a:r>
              <a:rPr lang="it-IT" sz="1000" dirty="0">
                <a:latin typeface="BA Raleway" panose="020B0803030101060003" pitchFamily="34" charset="0"/>
              </a:rPr>
              <a:t> price on </a:t>
            </a:r>
            <a:r>
              <a:rPr lang="it-IT" sz="1000" dirty="0" err="1">
                <a:latin typeface="BA Raleway" panose="020B0803030101060003" pitchFamily="34" charset="0"/>
              </a:rPr>
              <a:t>application</a:t>
            </a:r>
            <a:endParaRPr lang="it-IT" sz="1000" dirty="0">
              <a:latin typeface="BA Raleway" panose="020B0803030101060003" pitchFamily="34" charset="0"/>
            </a:endParaRPr>
          </a:p>
          <a:p>
            <a:endParaRPr lang="it-IT" sz="1000" dirty="0">
              <a:latin typeface="BA Raleway" panose="020B0803030101060003" pitchFamily="34" charset="0"/>
            </a:endParaRPr>
          </a:p>
        </p:txBody>
      </p:sp>
      <p:sp>
        <p:nvSpPr>
          <p:cNvPr id="4" name="TextBox 3">
            <a:extLst>
              <a:ext uri="{FF2B5EF4-FFF2-40B4-BE49-F238E27FC236}">
                <a16:creationId xmlns:a16="http://schemas.microsoft.com/office/drawing/2014/main" id="{07EFE66A-1165-6166-6636-AE69039C1990}"/>
              </a:ext>
            </a:extLst>
          </p:cNvPr>
          <p:cNvSpPr txBox="1"/>
          <p:nvPr/>
        </p:nvSpPr>
        <p:spPr>
          <a:xfrm>
            <a:off x="657168" y="1051081"/>
            <a:ext cx="5251859"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solidFill>
                  <a:srgbClr val="000000"/>
                </a:solidFill>
                <a:ea typeface="Open Sans"/>
                <a:cs typeface="Open Sans"/>
              </a:rPr>
              <a:t>Nylon ● Max current 5V/2A ● Lightning Output ● USB-C output ● Micro USB output ● 120cm charging cable ● USB-A input</a:t>
            </a:r>
          </a:p>
          <a:p>
            <a:endParaRPr lang="en-US" sz="1000" dirty="0">
              <a:solidFill>
                <a:srgbClr val="000000"/>
              </a:solidFill>
              <a:ea typeface="Open Sans"/>
              <a:cs typeface="Open Sans"/>
            </a:endParaRPr>
          </a:p>
        </p:txBody>
      </p:sp>
      <p:pic>
        <p:nvPicPr>
          <p:cNvPr id="3" name="Picture 2">
            <a:extLst>
              <a:ext uri="{FF2B5EF4-FFF2-40B4-BE49-F238E27FC236}">
                <a16:creationId xmlns:a16="http://schemas.microsoft.com/office/drawing/2014/main" id="{8CB5C322-3C96-588C-76E4-E7B6C1F69C13}"/>
              </a:ext>
            </a:extLst>
          </p:cNvPr>
          <p:cNvPicPr>
            <a:picLocks noChangeAspect="1"/>
          </p:cNvPicPr>
          <p:nvPr/>
        </p:nvPicPr>
        <p:blipFill>
          <a:blip r:embed="rId3"/>
          <a:stretch>
            <a:fillRect/>
          </a:stretch>
        </p:blipFill>
        <p:spPr>
          <a:xfrm>
            <a:off x="6873492" y="4843939"/>
            <a:ext cx="3795089" cy="1044030"/>
          </a:xfrm>
          <a:prstGeom prst="rect">
            <a:avLst/>
          </a:prstGeom>
        </p:spPr>
      </p:pic>
      <p:pic>
        <p:nvPicPr>
          <p:cNvPr id="6" name="Picture 5">
            <a:extLst>
              <a:ext uri="{FF2B5EF4-FFF2-40B4-BE49-F238E27FC236}">
                <a16:creationId xmlns:a16="http://schemas.microsoft.com/office/drawing/2014/main" id="{658089EE-2BC5-750B-EB44-340B38C1D016}"/>
              </a:ext>
            </a:extLst>
          </p:cNvPr>
          <p:cNvPicPr>
            <a:picLocks noChangeAspect="1"/>
          </p:cNvPicPr>
          <p:nvPr/>
        </p:nvPicPr>
        <p:blipFill>
          <a:blip r:embed="rId4"/>
          <a:stretch>
            <a:fillRect/>
          </a:stretch>
        </p:blipFill>
        <p:spPr>
          <a:xfrm>
            <a:off x="6282974" y="1104155"/>
            <a:ext cx="4778154" cy="3398815"/>
          </a:xfrm>
          <a:prstGeom prst="rect">
            <a:avLst/>
          </a:prstGeom>
        </p:spPr>
      </p:pic>
    </p:spTree>
    <p:extLst>
      <p:ext uri="{BB962C8B-B14F-4D97-AF65-F5344CB8AC3E}">
        <p14:creationId xmlns:p14="http://schemas.microsoft.com/office/powerpoint/2010/main" val="2713752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DA684-6AE0-28E3-4A84-2CD01DDF5603}"/>
            </a:ext>
          </a:extLst>
        </p:cNvPr>
        <p:cNvGrpSpPr/>
        <p:nvPr/>
      </p:nvGrpSpPr>
      <p:grpSpPr>
        <a:xfrm>
          <a:off x="0" y="0"/>
          <a:ext cx="0" cy="0"/>
          <a:chOff x="0" y="0"/>
          <a:chExt cx="0" cy="0"/>
        </a:xfrm>
      </p:grpSpPr>
      <p:sp>
        <p:nvSpPr>
          <p:cNvPr id="22" name="Text Placeholder 21">
            <a:extLst>
              <a:ext uri="{FF2B5EF4-FFF2-40B4-BE49-F238E27FC236}">
                <a16:creationId xmlns:a16="http://schemas.microsoft.com/office/drawing/2014/main" id="{24E6F9F7-FBC3-23B9-62DB-DF72118010FC}"/>
              </a:ext>
            </a:extLst>
          </p:cNvPr>
          <p:cNvSpPr>
            <a:spLocks noGrp="1"/>
          </p:cNvSpPr>
          <p:nvPr>
            <p:ph type="body" sz="quarter" idx="10"/>
          </p:nvPr>
        </p:nvSpPr>
        <p:spPr>
          <a:xfrm>
            <a:off x="591181" y="511550"/>
            <a:ext cx="6709609" cy="444783"/>
          </a:xfrm>
        </p:spPr>
        <p:txBody>
          <a:bodyPr/>
          <a:lstStyle/>
          <a:p>
            <a:r>
              <a:rPr lang="en-US" dirty="0">
                <a:latin typeface="BA Raleway ExtraBold 2.0"/>
              </a:rPr>
              <a:t>EXECUTIVE DIGITAL BACKPACK</a:t>
            </a:r>
            <a:endParaRPr lang="en-GB" dirty="0"/>
          </a:p>
        </p:txBody>
      </p:sp>
      <p:sp>
        <p:nvSpPr>
          <p:cNvPr id="12" name="TextBox 11">
            <a:extLst>
              <a:ext uri="{FF2B5EF4-FFF2-40B4-BE49-F238E27FC236}">
                <a16:creationId xmlns:a16="http://schemas.microsoft.com/office/drawing/2014/main" id="{9EA0F92D-84EC-2FE0-69BA-5001375121F1}"/>
              </a:ext>
            </a:extLst>
          </p:cNvPr>
          <p:cNvSpPr txBox="1"/>
          <p:nvPr/>
        </p:nvSpPr>
        <p:spPr>
          <a:xfrm>
            <a:off x="675793" y="2186843"/>
            <a:ext cx="6209606" cy="861774"/>
          </a:xfrm>
          <a:prstGeom prst="rect">
            <a:avLst/>
          </a:prstGeom>
          <a:noFill/>
        </p:spPr>
        <p:txBody>
          <a:bodyPr wrap="square">
            <a:spAutoFit/>
          </a:bodyPr>
          <a:lstStyle/>
          <a:p>
            <a:r>
              <a:rPr lang="it-IT" sz="1000" dirty="0">
                <a:latin typeface="BA Raleway" panose="020B0803030101060003" pitchFamily="34" charset="0"/>
              </a:rPr>
              <a:t>MOQ – 50 </a:t>
            </a:r>
          </a:p>
          <a:p>
            <a:r>
              <a:rPr lang="it-IT" sz="1000" dirty="0" err="1">
                <a:latin typeface="BA Raleway" panose="020B0803030101060003" pitchFamily="34" charset="0"/>
              </a:rPr>
              <a:t>Approx</a:t>
            </a:r>
            <a:r>
              <a:rPr lang="it-IT" sz="1000" dirty="0">
                <a:latin typeface="BA Raleway" panose="020B0803030101060003" pitchFamily="34" charset="0"/>
              </a:rPr>
              <a:t>. €42.00 per </a:t>
            </a:r>
            <a:r>
              <a:rPr lang="it-IT" sz="1000" dirty="0" err="1">
                <a:latin typeface="BA Raleway" panose="020B0803030101060003" pitchFamily="34" charset="0"/>
              </a:rPr>
              <a:t>unit</a:t>
            </a:r>
            <a:endParaRPr lang="it-IT" sz="1000" dirty="0">
              <a:latin typeface="BA Raleway" panose="020B0803030101060003" pitchFamily="34" charset="0"/>
            </a:endParaRPr>
          </a:p>
          <a:p>
            <a:endParaRPr lang="it-IT" sz="1000" dirty="0">
              <a:latin typeface="BA Raleway" panose="020B0803030101060003" pitchFamily="34" charset="0"/>
            </a:endParaRPr>
          </a:p>
          <a:p>
            <a:endParaRPr lang="it-IT" sz="1000" dirty="0">
              <a:latin typeface="BA Raleway" panose="020B0803030101060003" pitchFamily="34" charset="0"/>
            </a:endParaRPr>
          </a:p>
          <a:p>
            <a:r>
              <a:rPr lang="it-IT" sz="1000" dirty="0">
                <a:latin typeface="BA Raleway" panose="020B0803030101060003" pitchFamily="34" charset="0"/>
              </a:rPr>
              <a:t>*</a:t>
            </a:r>
            <a:r>
              <a:rPr lang="it-IT" sz="1000" dirty="0" err="1">
                <a:latin typeface="BA Raleway" panose="020B0803030101060003" pitchFamily="34" charset="0"/>
              </a:rPr>
              <a:t>Confirmed</a:t>
            </a:r>
            <a:r>
              <a:rPr lang="it-IT" sz="1000" dirty="0">
                <a:latin typeface="BA Raleway" panose="020B0803030101060003" pitchFamily="34" charset="0"/>
              </a:rPr>
              <a:t> price on </a:t>
            </a:r>
            <a:r>
              <a:rPr lang="it-IT" sz="1000" dirty="0" err="1">
                <a:latin typeface="BA Raleway" panose="020B0803030101060003" pitchFamily="34" charset="0"/>
              </a:rPr>
              <a:t>application</a:t>
            </a:r>
            <a:endParaRPr lang="it-IT" sz="1000" dirty="0">
              <a:latin typeface="BA Raleway" panose="020B0803030101060003" pitchFamily="34" charset="0"/>
            </a:endParaRPr>
          </a:p>
        </p:txBody>
      </p:sp>
      <p:pic>
        <p:nvPicPr>
          <p:cNvPr id="3" name="Picture 2" descr="A grey backpack with white text&#10;&#10;Description automatically generated">
            <a:extLst>
              <a:ext uri="{FF2B5EF4-FFF2-40B4-BE49-F238E27FC236}">
                <a16:creationId xmlns:a16="http://schemas.microsoft.com/office/drawing/2014/main" id="{35F998DA-43B2-7936-83D6-111E53433E85}"/>
              </a:ext>
            </a:extLst>
          </p:cNvPr>
          <p:cNvPicPr>
            <a:picLocks noChangeAspect="1"/>
          </p:cNvPicPr>
          <p:nvPr/>
        </p:nvPicPr>
        <p:blipFill>
          <a:blip r:embed="rId3"/>
          <a:stretch>
            <a:fillRect/>
          </a:stretch>
        </p:blipFill>
        <p:spPr>
          <a:xfrm>
            <a:off x="6388657" y="1104565"/>
            <a:ext cx="4431649" cy="5049938"/>
          </a:xfrm>
          <a:prstGeom prst="rect">
            <a:avLst/>
          </a:prstGeom>
        </p:spPr>
      </p:pic>
      <p:sp>
        <p:nvSpPr>
          <p:cNvPr id="8" name="TextBox 7">
            <a:extLst>
              <a:ext uri="{FF2B5EF4-FFF2-40B4-BE49-F238E27FC236}">
                <a16:creationId xmlns:a16="http://schemas.microsoft.com/office/drawing/2014/main" id="{07F97A3C-6357-A0CC-CEA7-C6DC30232070}"/>
              </a:ext>
            </a:extLst>
          </p:cNvPr>
          <p:cNvSpPr txBox="1"/>
          <p:nvPr/>
        </p:nvSpPr>
        <p:spPr>
          <a:xfrm>
            <a:off x="675793" y="1104565"/>
            <a:ext cx="6093228" cy="707886"/>
          </a:xfrm>
          <a:prstGeom prst="rect">
            <a:avLst/>
          </a:prstGeom>
          <a:noFill/>
        </p:spPr>
        <p:txBody>
          <a:bodyPr wrap="square">
            <a:spAutoFit/>
          </a:bodyPr>
          <a:lstStyle/>
          <a:p>
            <a:r>
              <a:rPr lang="en-US" sz="1000" dirty="0">
                <a:latin typeface="Open Sans"/>
                <a:ea typeface="Source Sans Pro"/>
                <a:cs typeface="Open Sans"/>
              </a:rPr>
              <a:t>Triple compartment design. Laptop compatible up to 17 inches. Padded laptop compartment. iPad mini/Tablet compatible | Document section. Detachable adjustable shoulder strap with pad. Zippered front pocket | </a:t>
            </a:r>
            <a:r>
              <a:rPr lang="en-US" sz="1000" dirty="0" err="1">
                <a:latin typeface="Open Sans"/>
                <a:ea typeface="Source Sans Pro"/>
                <a:cs typeface="Open Sans"/>
              </a:rPr>
              <a:t>Organiser</a:t>
            </a:r>
            <a:r>
              <a:rPr lang="en-US" sz="1000" dirty="0">
                <a:latin typeface="Open Sans"/>
                <a:ea typeface="Source Sans Pro"/>
                <a:cs typeface="Open Sans"/>
              </a:rPr>
              <a:t> section. USB memory stick loops | Wheelie bag strap. Padded handle. Capacity: 13 </a:t>
            </a:r>
            <a:r>
              <a:rPr lang="en-US" sz="1000" dirty="0" err="1">
                <a:latin typeface="Open Sans"/>
                <a:ea typeface="Source Sans Pro"/>
                <a:cs typeface="Open Sans"/>
              </a:rPr>
              <a:t>litres</a:t>
            </a:r>
            <a:r>
              <a:rPr lang="en-US" sz="1000" dirty="0">
                <a:latin typeface="Open Sans"/>
                <a:ea typeface="Source Sans Pro"/>
                <a:cs typeface="Open Sans"/>
              </a:rPr>
              <a:t>.</a:t>
            </a:r>
            <a:endParaRPr lang="en-US" sz="1000" dirty="0">
              <a:latin typeface="Open Sans"/>
              <a:ea typeface="Open Sans"/>
              <a:cs typeface="Open Sans"/>
            </a:endParaRPr>
          </a:p>
        </p:txBody>
      </p:sp>
    </p:spTree>
    <p:extLst>
      <p:ext uri="{BB962C8B-B14F-4D97-AF65-F5344CB8AC3E}">
        <p14:creationId xmlns:p14="http://schemas.microsoft.com/office/powerpoint/2010/main" val="2398936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469A8-F6C1-68E5-3D54-FE3CF149FA27}"/>
            </a:ext>
          </a:extLst>
        </p:cNvPr>
        <p:cNvGrpSpPr/>
        <p:nvPr/>
      </p:nvGrpSpPr>
      <p:grpSpPr>
        <a:xfrm>
          <a:off x="0" y="0"/>
          <a:ext cx="0" cy="0"/>
          <a:chOff x="0" y="0"/>
          <a:chExt cx="0" cy="0"/>
        </a:xfrm>
      </p:grpSpPr>
      <p:sp>
        <p:nvSpPr>
          <p:cNvPr id="22" name="Text Placeholder 21">
            <a:extLst>
              <a:ext uri="{FF2B5EF4-FFF2-40B4-BE49-F238E27FC236}">
                <a16:creationId xmlns:a16="http://schemas.microsoft.com/office/drawing/2014/main" id="{45F9877C-0735-823E-BA2B-1D01629EADA6}"/>
              </a:ext>
            </a:extLst>
          </p:cNvPr>
          <p:cNvSpPr>
            <a:spLocks noGrp="1"/>
          </p:cNvSpPr>
          <p:nvPr>
            <p:ph type="body" sz="quarter" idx="10"/>
          </p:nvPr>
        </p:nvSpPr>
        <p:spPr>
          <a:xfrm>
            <a:off x="591181" y="511550"/>
            <a:ext cx="6709609" cy="444783"/>
          </a:xfrm>
        </p:spPr>
        <p:txBody>
          <a:bodyPr/>
          <a:lstStyle/>
          <a:p>
            <a:r>
              <a:rPr lang="en-US" dirty="0">
                <a:latin typeface="BA Raleway ExtraBold 2.0"/>
              </a:rPr>
              <a:t>UNISEX RECYCLED ADIDAS POLO SHIRT</a:t>
            </a:r>
            <a:endParaRPr lang="en-GB" dirty="0"/>
          </a:p>
        </p:txBody>
      </p:sp>
      <p:sp>
        <p:nvSpPr>
          <p:cNvPr id="12" name="TextBox 11">
            <a:extLst>
              <a:ext uri="{FF2B5EF4-FFF2-40B4-BE49-F238E27FC236}">
                <a16:creationId xmlns:a16="http://schemas.microsoft.com/office/drawing/2014/main" id="{54E94EC2-7229-7C00-AC7C-95ACF74E86C7}"/>
              </a:ext>
            </a:extLst>
          </p:cNvPr>
          <p:cNvSpPr txBox="1"/>
          <p:nvPr/>
        </p:nvSpPr>
        <p:spPr>
          <a:xfrm>
            <a:off x="591181" y="1792390"/>
            <a:ext cx="6209606" cy="1015663"/>
          </a:xfrm>
          <a:prstGeom prst="rect">
            <a:avLst/>
          </a:prstGeom>
          <a:noFill/>
        </p:spPr>
        <p:txBody>
          <a:bodyPr wrap="square">
            <a:spAutoFit/>
          </a:bodyPr>
          <a:lstStyle/>
          <a:p>
            <a:r>
              <a:rPr lang="it-IT" sz="1000" dirty="0">
                <a:latin typeface="BA Raleway" panose="020B0803030101060003" pitchFamily="34" charset="0"/>
              </a:rPr>
              <a:t>MOQ – 50 </a:t>
            </a:r>
          </a:p>
          <a:p>
            <a:r>
              <a:rPr lang="it-IT" sz="1000" dirty="0" err="1">
                <a:latin typeface="BA Raleway" panose="020B0803030101060003" pitchFamily="34" charset="0"/>
              </a:rPr>
              <a:t>Approx</a:t>
            </a:r>
            <a:r>
              <a:rPr lang="it-IT" sz="1000" dirty="0">
                <a:latin typeface="BA Raleway" panose="020B0803030101060003" pitchFamily="34" charset="0"/>
              </a:rPr>
              <a:t>. €55.00 per </a:t>
            </a:r>
            <a:r>
              <a:rPr lang="it-IT" sz="1000" dirty="0" err="1">
                <a:latin typeface="BA Raleway" panose="020B0803030101060003" pitchFamily="34" charset="0"/>
              </a:rPr>
              <a:t>unit</a:t>
            </a:r>
            <a:endParaRPr lang="it-IT" sz="1000" dirty="0">
              <a:latin typeface="BA Raleway" panose="020B0803030101060003" pitchFamily="34" charset="0"/>
            </a:endParaRPr>
          </a:p>
          <a:p>
            <a:endParaRPr lang="it-IT" sz="1000" dirty="0">
              <a:latin typeface="BA Raleway" panose="020B0803030101060003" pitchFamily="34" charset="0"/>
            </a:endParaRPr>
          </a:p>
          <a:p>
            <a:endParaRPr lang="it-IT" sz="1000" dirty="0">
              <a:latin typeface="BA Raleway" panose="020B0803030101060003" pitchFamily="34" charset="0"/>
            </a:endParaRPr>
          </a:p>
          <a:p>
            <a:r>
              <a:rPr lang="it-IT" sz="1000" dirty="0">
                <a:latin typeface="BA Raleway" panose="020B0803030101060003" pitchFamily="34" charset="0"/>
              </a:rPr>
              <a:t>*</a:t>
            </a:r>
            <a:r>
              <a:rPr lang="it-IT" sz="1000" dirty="0" err="1">
                <a:latin typeface="BA Raleway" panose="020B0803030101060003" pitchFamily="34" charset="0"/>
              </a:rPr>
              <a:t>Confirmed</a:t>
            </a:r>
            <a:r>
              <a:rPr lang="it-IT" sz="1000" dirty="0">
                <a:latin typeface="BA Raleway" panose="020B0803030101060003" pitchFamily="34" charset="0"/>
              </a:rPr>
              <a:t> price on </a:t>
            </a:r>
            <a:r>
              <a:rPr lang="it-IT" sz="1000" dirty="0" err="1">
                <a:latin typeface="BA Raleway" panose="020B0803030101060003" pitchFamily="34" charset="0"/>
              </a:rPr>
              <a:t>application</a:t>
            </a:r>
            <a:endParaRPr lang="it-IT" sz="1000" dirty="0">
              <a:latin typeface="BA Raleway" panose="020B0803030101060003" pitchFamily="34" charset="0"/>
            </a:endParaRPr>
          </a:p>
          <a:p>
            <a:endParaRPr lang="it-IT" sz="1000" dirty="0">
              <a:latin typeface="BA Raleway" panose="020B0803030101060003" pitchFamily="34" charset="0"/>
            </a:endParaRPr>
          </a:p>
        </p:txBody>
      </p:sp>
      <p:sp>
        <p:nvSpPr>
          <p:cNvPr id="8" name="TextBox 7">
            <a:extLst>
              <a:ext uri="{FF2B5EF4-FFF2-40B4-BE49-F238E27FC236}">
                <a16:creationId xmlns:a16="http://schemas.microsoft.com/office/drawing/2014/main" id="{CB6A71E2-9481-0693-997C-A8302CDA3AF3}"/>
              </a:ext>
            </a:extLst>
          </p:cNvPr>
          <p:cNvSpPr txBox="1"/>
          <p:nvPr/>
        </p:nvSpPr>
        <p:spPr>
          <a:xfrm>
            <a:off x="591181" y="1104565"/>
            <a:ext cx="6093228" cy="246221"/>
          </a:xfrm>
          <a:prstGeom prst="rect">
            <a:avLst/>
          </a:prstGeom>
          <a:noFill/>
        </p:spPr>
        <p:txBody>
          <a:bodyPr wrap="square">
            <a:spAutoFit/>
          </a:bodyPr>
          <a:lstStyle/>
          <a:p>
            <a:r>
              <a:rPr lang="en-GB" sz="1000" b="0" i="0" dirty="0">
                <a:solidFill>
                  <a:srgbClr val="3D3C3C"/>
                </a:solidFill>
                <a:effectLst/>
              </a:rPr>
              <a:t>This lightweight polo is made from breathable, moisture-wicking fabric for all day comfort</a:t>
            </a:r>
            <a:r>
              <a:rPr lang="en-GB" sz="1000" b="0" i="0" dirty="0">
                <a:solidFill>
                  <a:srgbClr val="3D3C3C"/>
                </a:solidFill>
                <a:effectLst/>
                <a:latin typeface="TWKEverett"/>
              </a:rPr>
              <a:t>.</a:t>
            </a:r>
            <a:endParaRPr lang="en-US" sz="1000" dirty="0">
              <a:latin typeface="Open Sans"/>
              <a:ea typeface="Open Sans"/>
              <a:cs typeface="Open Sans"/>
            </a:endParaRPr>
          </a:p>
        </p:txBody>
      </p:sp>
      <p:pic>
        <p:nvPicPr>
          <p:cNvPr id="25602" name="Picture 2" descr="Unisex Adidas Polo">
            <a:extLst>
              <a:ext uri="{FF2B5EF4-FFF2-40B4-BE49-F238E27FC236}">
                <a16:creationId xmlns:a16="http://schemas.microsoft.com/office/drawing/2014/main" id="{6057E819-6887-849C-DA64-74F9D13A08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5836" y="-599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Unisex Adidas Polo">
            <a:extLst>
              <a:ext uri="{FF2B5EF4-FFF2-40B4-BE49-F238E27FC236}">
                <a16:creationId xmlns:a16="http://schemas.microsoft.com/office/drawing/2014/main" id="{A15A61FC-CC9E-5080-C70D-AE8A8BBA5E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2110" y="3423010"/>
            <a:ext cx="3040537" cy="3040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0883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BA59D-AA74-4682-1657-B1A49163EF37}"/>
            </a:ext>
          </a:extLst>
        </p:cNvPr>
        <p:cNvGrpSpPr/>
        <p:nvPr/>
      </p:nvGrpSpPr>
      <p:grpSpPr>
        <a:xfrm>
          <a:off x="0" y="0"/>
          <a:ext cx="0" cy="0"/>
          <a:chOff x="0" y="0"/>
          <a:chExt cx="0" cy="0"/>
        </a:xfrm>
      </p:grpSpPr>
      <p:sp>
        <p:nvSpPr>
          <p:cNvPr id="22" name="Text Placeholder 21">
            <a:extLst>
              <a:ext uri="{FF2B5EF4-FFF2-40B4-BE49-F238E27FC236}">
                <a16:creationId xmlns:a16="http://schemas.microsoft.com/office/drawing/2014/main" id="{010B3C29-BF5D-F2B7-32E2-2B6445190292}"/>
              </a:ext>
            </a:extLst>
          </p:cNvPr>
          <p:cNvSpPr>
            <a:spLocks noGrp="1"/>
          </p:cNvSpPr>
          <p:nvPr>
            <p:ph type="body" sz="quarter" idx="10"/>
          </p:nvPr>
        </p:nvSpPr>
        <p:spPr>
          <a:xfrm>
            <a:off x="591181" y="511550"/>
            <a:ext cx="7289284" cy="444783"/>
          </a:xfrm>
        </p:spPr>
        <p:txBody>
          <a:bodyPr/>
          <a:lstStyle/>
          <a:p>
            <a:r>
              <a:rPr lang="en-US" dirty="0">
                <a:latin typeface="BA Raleway ExtraBold 2.0"/>
              </a:rPr>
              <a:t>TITLEIST PRO V1 GOLF BALLS</a:t>
            </a:r>
            <a:endParaRPr lang="en-GB" dirty="0"/>
          </a:p>
        </p:txBody>
      </p:sp>
      <p:sp>
        <p:nvSpPr>
          <p:cNvPr id="12" name="TextBox 11">
            <a:extLst>
              <a:ext uri="{FF2B5EF4-FFF2-40B4-BE49-F238E27FC236}">
                <a16:creationId xmlns:a16="http://schemas.microsoft.com/office/drawing/2014/main" id="{AC358B3E-80FD-A5A3-9CD6-9BC0062326A1}"/>
              </a:ext>
            </a:extLst>
          </p:cNvPr>
          <p:cNvSpPr txBox="1"/>
          <p:nvPr/>
        </p:nvSpPr>
        <p:spPr>
          <a:xfrm>
            <a:off x="601956" y="1418799"/>
            <a:ext cx="6209606" cy="861774"/>
          </a:xfrm>
          <a:prstGeom prst="rect">
            <a:avLst/>
          </a:prstGeom>
          <a:noFill/>
        </p:spPr>
        <p:txBody>
          <a:bodyPr wrap="square">
            <a:spAutoFit/>
          </a:bodyPr>
          <a:lstStyle/>
          <a:p>
            <a:r>
              <a:rPr lang="it-IT" sz="1000" dirty="0">
                <a:latin typeface="BA Raleway" panose="020B0803030101060003" pitchFamily="34" charset="0"/>
              </a:rPr>
              <a:t>MOQ – 12 DOZEN</a:t>
            </a:r>
          </a:p>
          <a:p>
            <a:endParaRPr lang="it-IT" sz="1000" dirty="0">
              <a:latin typeface="BA Raleway" panose="020B0803030101060003" pitchFamily="34" charset="0"/>
            </a:endParaRPr>
          </a:p>
          <a:p>
            <a:endParaRPr lang="it-IT" sz="1000" dirty="0">
              <a:latin typeface="BA Raleway" panose="020B0803030101060003" pitchFamily="34" charset="0"/>
            </a:endParaRPr>
          </a:p>
          <a:p>
            <a:r>
              <a:rPr lang="it-IT" sz="1000" dirty="0">
                <a:latin typeface="BA Raleway" panose="020B0803030101060003" pitchFamily="34" charset="0"/>
              </a:rPr>
              <a:t>*</a:t>
            </a:r>
            <a:r>
              <a:rPr lang="it-IT" sz="1000" dirty="0" err="1">
                <a:latin typeface="BA Raleway" panose="020B0803030101060003" pitchFamily="34" charset="0"/>
              </a:rPr>
              <a:t>Confirmed</a:t>
            </a:r>
            <a:r>
              <a:rPr lang="it-IT" sz="1000" dirty="0">
                <a:latin typeface="BA Raleway" panose="020B0803030101060003" pitchFamily="34" charset="0"/>
              </a:rPr>
              <a:t> price on </a:t>
            </a:r>
            <a:r>
              <a:rPr lang="it-IT" sz="1000" dirty="0" err="1">
                <a:latin typeface="BA Raleway" panose="020B0803030101060003" pitchFamily="34" charset="0"/>
              </a:rPr>
              <a:t>application</a:t>
            </a:r>
            <a:endParaRPr lang="it-IT" sz="1000" dirty="0">
              <a:latin typeface="BA Raleway" panose="020B0803030101060003" pitchFamily="34" charset="0"/>
            </a:endParaRPr>
          </a:p>
          <a:p>
            <a:endParaRPr lang="it-IT" sz="1000" dirty="0">
              <a:latin typeface="BA Raleway" panose="020B0803030101060003" pitchFamily="34" charset="0"/>
            </a:endParaRPr>
          </a:p>
        </p:txBody>
      </p:sp>
      <p:pic>
        <p:nvPicPr>
          <p:cNvPr id="26626" name="Picture 2" descr="Titleist Pro V1 Golf Balls (Pack of 3)">
            <a:extLst>
              <a:ext uri="{FF2B5EF4-FFF2-40B4-BE49-F238E27FC236}">
                <a16:creationId xmlns:a16="http://schemas.microsoft.com/office/drawing/2014/main" id="{46ADEA9A-CF9E-5851-6F27-DDC05D1A1D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106" y="-150971"/>
            <a:ext cx="6667500" cy="6667500"/>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Titleist Pro V1 Golf Balls (Pack of 3)">
            <a:extLst>
              <a:ext uri="{FF2B5EF4-FFF2-40B4-BE49-F238E27FC236}">
                <a16:creationId xmlns:a16="http://schemas.microsoft.com/office/drawing/2014/main" id="{5C0E7240-1741-FC7A-5757-33A7252CBC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5604" y="3305913"/>
            <a:ext cx="3040537" cy="3040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386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9588E-330F-91A2-0CFB-313B9F5E86F0}"/>
            </a:ext>
          </a:extLst>
        </p:cNvPr>
        <p:cNvGrpSpPr/>
        <p:nvPr/>
      </p:nvGrpSpPr>
      <p:grpSpPr>
        <a:xfrm>
          <a:off x="0" y="0"/>
          <a:ext cx="0" cy="0"/>
          <a:chOff x="0" y="0"/>
          <a:chExt cx="0" cy="0"/>
        </a:xfrm>
      </p:grpSpPr>
      <p:sp>
        <p:nvSpPr>
          <p:cNvPr id="22" name="Text Placeholder 21">
            <a:extLst>
              <a:ext uri="{FF2B5EF4-FFF2-40B4-BE49-F238E27FC236}">
                <a16:creationId xmlns:a16="http://schemas.microsoft.com/office/drawing/2014/main" id="{32FA7056-7C85-B7C4-0E78-57B239FEEDF9}"/>
              </a:ext>
            </a:extLst>
          </p:cNvPr>
          <p:cNvSpPr>
            <a:spLocks noGrp="1"/>
          </p:cNvSpPr>
          <p:nvPr>
            <p:ph type="body" sz="quarter" idx="10"/>
          </p:nvPr>
        </p:nvSpPr>
        <p:spPr>
          <a:xfrm>
            <a:off x="591181" y="511550"/>
            <a:ext cx="7289284" cy="444783"/>
          </a:xfrm>
        </p:spPr>
        <p:txBody>
          <a:bodyPr/>
          <a:lstStyle/>
          <a:p>
            <a:r>
              <a:rPr lang="en-US" dirty="0">
                <a:latin typeface="BA Raleway ExtraBold 2.0"/>
              </a:rPr>
              <a:t>TITLEIST TOUR SOFT GOLF BALLS</a:t>
            </a:r>
            <a:endParaRPr lang="en-GB" dirty="0"/>
          </a:p>
        </p:txBody>
      </p:sp>
      <p:sp>
        <p:nvSpPr>
          <p:cNvPr id="12" name="TextBox 11">
            <a:extLst>
              <a:ext uri="{FF2B5EF4-FFF2-40B4-BE49-F238E27FC236}">
                <a16:creationId xmlns:a16="http://schemas.microsoft.com/office/drawing/2014/main" id="{36A19014-4826-0F9A-951A-069DC4602EDA}"/>
              </a:ext>
            </a:extLst>
          </p:cNvPr>
          <p:cNvSpPr txBox="1"/>
          <p:nvPr/>
        </p:nvSpPr>
        <p:spPr>
          <a:xfrm>
            <a:off x="633487" y="1247628"/>
            <a:ext cx="6209606" cy="861774"/>
          </a:xfrm>
          <a:prstGeom prst="rect">
            <a:avLst/>
          </a:prstGeom>
          <a:noFill/>
        </p:spPr>
        <p:txBody>
          <a:bodyPr wrap="square">
            <a:spAutoFit/>
          </a:bodyPr>
          <a:lstStyle/>
          <a:p>
            <a:r>
              <a:rPr lang="it-IT" sz="1000" dirty="0">
                <a:latin typeface="BA Raleway" panose="020B0803030101060003" pitchFamily="34" charset="0"/>
              </a:rPr>
              <a:t>MOQ – 12 DOZEN</a:t>
            </a:r>
          </a:p>
          <a:p>
            <a:endParaRPr lang="it-IT" sz="1000" dirty="0">
              <a:latin typeface="BA Raleway" panose="020B0803030101060003" pitchFamily="34" charset="0"/>
            </a:endParaRPr>
          </a:p>
          <a:p>
            <a:endParaRPr lang="it-IT" sz="1000" dirty="0">
              <a:latin typeface="BA Raleway" panose="020B0803030101060003" pitchFamily="34" charset="0"/>
            </a:endParaRPr>
          </a:p>
          <a:p>
            <a:r>
              <a:rPr lang="it-IT" sz="1000" dirty="0">
                <a:latin typeface="BA Raleway" panose="020B0803030101060003" pitchFamily="34" charset="0"/>
              </a:rPr>
              <a:t>*</a:t>
            </a:r>
            <a:r>
              <a:rPr lang="it-IT" sz="1000" dirty="0" err="1">
                <a:latin typeface="BA Raleway" panose="020B0803030101060003" pitchFamily="34" charset="0"/>
              </a:rPr>
              <a:t>Confirmed</a:t>
            </a:r>
            <a:r>
              <a:rPr lang="it-IT" sz="1000" dirty="0">
                <a:latin typeface="BA Raleway" panose="020B0803030101060003" pitchFamily="34" charset="0"/>
              </a:rPr>
              <a:t> price on </a:t>
            </a:r>
            <a:r>
              <a:rPr lang="it-IT" sz="1000" dirty="0" err="1">
                <a:latin typeface="BA Raleway" panose="020B0803030101060003" pitchFamily="34" charset="0"/>
              </a:rPr>
              <a:t>application</a:t>
            </a:r>
            <a:endParaRPr lang="it-IT" sz="1000" dirty="0">
              <a:latin typeface="BA Raleway" panose="020B0803030101060003" pitchFamily="34" charset="0"/>
            </a:endParaRPr>
          </a:p>
          <a:p>
            <a:endParaRPr lang="it-IT" sz="1000" dirty="0">
              <a:latin typeface="BA Raleway" panose="020B0803030101060003" pitchFamily="34" charset="0"/>
            </a:endParaRPr>
          </a:p>
        </p:txBody>
      </p:sp>
      <p:pic>
        <p:nvPicPr>
          <p:cNvPr id="27650" name="Picture 2" descr="Titleist Tour Speed Golf Balls - Pack of 3">
            <a:extLst>
              <a:ext uri="{FF2B5EF4-FFF2-40B4-BE49-F238E27FC236}">
                <a16:creationId xmlns:a16="http://schemas.microsoft.com/office/drawing/2014/main" id="{75083148-C3AC-8E2D-9515-60D583381F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3517" y="3472759"/>
            <a:ext cx="3703666" cy="3703666"/>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Titleist Tour Speed Golf Balls - Pack of 3">
            <a:extLst>
              <a:ext uri="{FF2B5EF4-FFF2-40B4-BE49-F238E27FC236}">
                <a16:creationId xmlns:a16="http://schemas.microsoft.com/office/drawing/2014/main" id="{70CEED19-3F8A-2481-37F0-62BA11A61D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48" y="4048534"/>
            <a:ext cx="2552117" cy="2552117"/>
          </a:xfrm>
          <a:prstGeom prst="rect">
            <a:avLst/>
          </a:prstGeom>
          <a:noFill/>
          <a:extLst>
            <a:ext uri="{909E8E84-426E-40DD-AFC4-6F175D3DCCD1}">
              <a14:hiddenFill xmlns:a14="http://schemas.microsoft.com/office/drawing/2010/main">
                <a:solidFill>
                  <a:srgbClr val="FFFFFF"/>
                </a:solidFill>
              </a14:hiddenFill>
            </a:ext>
          </a:extLst>
        </p:spPr>
      </p:pic>
      <p:pic>
        <p:nvPicPr>
          <p:cNvPr id="27654" name="Picture 6" descr="Titleist Tour Speed Golf Balls - Pack of 3">
            <a:extLst>
              <a:ext uri="{FF2B5EF4-FFF2-40B4-BE49-F238E27FC236}">
                <a16:creationId xmlns:a16="http://schemas.microsoft.com/office/drawing/2014/main" id="{81474197-8927-2CB8-F8A3-C604D96AEB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5399" y="220255"/>
            <a:ext cx="5243594" cy="5243594"/>
          </a:xfrm>
          <a:prstGeom prst="rect">
            <a:avLst/>
          </a:prstGeom>
          <a:noFill/>
          <a:extLst>
            <a:ext uri="{909E8E84-426E-40DD-AFC4-6F175D3DCCD1}">
              <a14:hiddenFill xmlns:a14="http://schemas.microsoft.com/office/drawing/2010/main">
                <a:solidFill>
                  <a:srgbClr val="FFFFFF"/>
                </a:solidFill>
              </a14:hiddenFill>
            </a:ext>
          </a:extLst>
        </p:spPr>
      </p:pic>
      <p:pic>
        <p:nvPicPr>
          <p:cNvPr id="27656" name="Picture 8" descr="Titleist Tour Speed Golf Balls - Pack of 3">
            <a:extLst>
              <a:ext uri="{FF2B5EF4-FFF2-40B4-BE49-F238E27FC236}">
                <a16:creationId xmlns:a16="http://schemas.microsoft.com/office/drawing/2014/main" id="{419BB389-621A-96E1-82B6-F8DC103D94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2814" y="3855368"/>
            <a:ext cx="2783189" cy="2783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531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9AC7C-C9F6-B2D0-B159-9218AFA319EC}"/>
            </a:ext>
          </a:extLst>
        </p:cNvPr>
        <p:cNvGrpSpPr/>
        <p:nvPr/>
      </p:nvGrpSpPr>
      <p:grpSpPr>
        <a:xfrm>
          <a:off x="0" y="0"/>
          <a:ext cx="0" cy="0"/>
          <a:chOff x="0" y="0"/>
          <a:chExt cx="0" cy="0"/>
        </a:xfrm>
      </p:grpSpPr>
      <p:sp>
        <p:nvSpPr>
          <p:cNvPr id="22" name="Text Placeholder 21">
            <a:extLst>
              <a:ext uri="{FF2B5EF4-FFF2-40B4-BE49-F238E27FC236}">
                <a16:creationId xmlns:a16="http://schemas.microsoft.com/office/drawing/2014/main" id="{98ECA086-C6FD-35D9-24B7-8103F01D5816}"/>
              </a:ext>
            </a:extLst>
          </p:cNvPr>
          <p:cNvSpPr>
            <a:spLocks noGrp="1"/>
          </p:cNvSpPr>
          <p:nvPr>
            <p:ph type="body" sz="quarter" idx="10"/>
          </p:nvPr>
        </p:nvSpPr>
        <p:spPr>
          <a:xfrm>
            <a:off x="591181" y="511550"/>
            <a:ext cx="7289284" cy="444783"/>
          </a:xfrm>
        </p:spPr>
        <p:txBody>
          <a:bodyPr/>
          <a:lstStyle/>
          <a:p>
            <a:r>
              <a:rPr lang="en-US" dirty="0">
                <a:latin typeface="BA Raleway ExtraBold 2.0"/>
              </a:rPr>
              <a:t>5000mAh POWERBANK</a:t>
            </a:r>
            <a:endParaRPr lang="en-GB" dirty="0"/>
          </a:p>
        </p:txBody>
      </p:sp>
      <p:sp>
        <p:nvSpPr>
          <p:cNvPr id="12" name="TextBox 11">
            <a:extLst>
              <a:ext uri="{FF2B5EF4-FFF2-40B4-BE49-F238E27FC236}">
                <a16:creationId xmlns:a16="http://schemas.microsoft.com/office/drawing/2014/main" id="{C8E3FE50-0983-80F0-CBB9-4383E7E7B16D}"/>
              </a:ext>
            </a:extLst>
          </p:cNvPr>
          <p:cNvSpPr txBox="1"/>
          <p:nvPr/>
        </p:nvSpPr>
        <p:spPr>
          <a:xfrm>
            <a:off x="591181" y="1779643"/>
            <a:ext cx="6209606" cy="1015663"/>
          </a:xfrm>
          <a:prstGeom prst="rect">
            <a:avLst/>
          </a:prstGeom>
          <a:noFill/>
        </p:spPr>
        <p:txBody>
          <a:bodyPr wrap="square">
            <a:spAutoFit/>
          </a:bodyPr>
          <a:lstStyle/>
          <a:p>
            <a:r>
              <a:rPr lang="it-IT" sz="1000" dirty="0">
                <a:latin typeface="BA Raleway" panose="020B0803030101060003" pitchFamily="34" charset="0"/>
              </a:rPr>
              <a:t>MOQ – 50</a:t>
            </a:r>
          </a:p>
          <a:p>
            <a:r>
              <a:rPr lang="it-IT" sz="1000" dirty="0" err="1">
                <a:latin typeface="BA Raleway" panose="020B0803030101060003" pitchFamily="34" charset="0"/>
              </a:rPr>
              <a:t>Approx</a:t>
            </a:r>
            <a:r>
              <a:rPr lang="it-IT" sz="1000" dirty="0">
                <a:latin typeface="BA Raleway" panose="020B0803030101060003" pitchFamily="34" charset="0"/>
              </a:rPr>
              <a:t>. Price - €40.20 per </a:t>
            </a:r>
            <a:r>
              <a:rPr lang="it-IT" sz="1000" dirty="0" err="1">
                <a:latin typeface="BA Raleway" panose="020B0803030101060003" pitchFamily="34" charset="0"/>
              </a:rPr>
              <a:t>unit</a:t>
            </a:r>
            <a:endParaRPr lang="it-IT" sz="1000" dirty="0">
              <a:latin typeface="BA Raleway" panose="020B0803030101060003" pitchFamily="34" charset="0"/>
            </a:endParaRPr>
          </a:p>
          <a:p>
            <a:endParaRPr lang="it-IT" sz="1000" dirty="0">
              <a:latin typeface="BA Raleway" panose="020B0803030101060003" pitchFamily="34" charset="0"/>
            </a:endParaRPr>
          </a:p>
          <a:p>
            <a:endParaRPr lang="it-IT" sz="1000" dirty="0">
              <a:latin typeface="BA Raleway" panose="020B0803030101060003" pitchFamily="34" charset="0"/>
            </a:endParaRPr>
          </a:p>
          <a:p>
            <a:r>
              <a:rPr lang="it-IT" sz="1000" dirty="0">
                <a:latin typeface="BA Raleway" panose="020B0803030101060003" pitchFamily="34" charset="0"/>
              </a:rPr>
              <a:t>*</a:t>
            </a:r>
            <a:r>
              <a:rPr lang="it-IT" sz="1000" dirty="0" err="1">
                <a:latin typeface="BA Raleway" panose="020B0803030101060003" pitchFamily="34" charset="0"/>
              </a:rPr>
              <a:t>Confirmed</a:t>
            </a:r>
            <a:r>
              <a:rPr lang="it-IT" sz="1000" dirty="0">
                <a:latin typeface="BA Raleway" panose="020B0803030101060003" pitchFamily="34" charset="0"/>
              </a:rPr>
              <a:t> price on </a:t>
            </a:r>
            <a:r>
              <a:rPr lang="it-IT" sz="1000" dirty="0" err="1">
                <a:latin typeface="BA Raleway" panose="020B0803030101060003" pitchFamily="34" charset="0"/>
              </a:rPr>
              <a:t>application</a:t>
            </a:r>
            <a:endParaRPr lang="it-IT" sz="1000" dirty="0">
              <a:latin typeface="BA Raleway" panose="020B0803030101060003" pitchFamily="34" charset="0"/>
            </a:endParaRPr>
          </a:p>
          <a:p>
            <a:endParaRPr lang="it-IT" sz="1000" dirty="0">
              <a:latin typeface="BA Raleway" panose="020B0803030101060003" pitchFamily="34" charset="0"/>
            </a:endParaRPr>
          </a:p>
        </p:txBody>
      </p:sp>
      <p:sp>
        <p:nvSpPr>
          <p:cNvPr id="3" name="TextBox 2">
            <a:extLst>
              <a:ext uri="{FF2B5EF4-FFF2-40B4-BE49-F238E27FC236}">
                <a16:creationId xmlns:a16="http://schemas.microsoft.com/office/drawing/2014/main" id="{231AFE6C-8411-3C1B-70E4-4630CE0525DE}"/>
              </a:ext>
            </a:extLst>
          </p:cNvPr>
          <p:cNvSpPr txBox="1"/>
          <p:nvPr/>
        </p:nvSpPr>
        <p:spPr>
          <a:xfrm>
            <a:off x="591181" y="1044822"/>
            <a:ext cx="6093228" cy="246221"/>
          </a:xfrm>
          <a:prstGeom prst="rect">
            <a:avLst/>
          </a:prstGeom>
          <a:noFill/>
        </p:spPr>
        <p:txBody>
          <a:bodyPr wrap="square">
            <a:spAutoFit/>
          </a:bodyPr>
          <a:lstStyle/>
          <a:p>
            <a:r>
              <a:rPr lang="en-GB" sz="1000" dirty="0"/>
              <a:t>This </a:t>
            </a:r>
            <a:r>
              <a:rPr lang="en-GB" sz="1000" dirty="0" err="1"/>
              <a:t>powerbank</a:t>
            </a:r>
            <a:r>
              <a:rPr lang="en-GB" sz="1000" dirty="0"/>
              <a:t> keeps your wireless mobile devices fully charged, even on the go.</a:t>
            </a:r>
          </a:p>
        </p:txBody>
      </p:sp>
      <p:pic>
        <p:nvPicPr>
          <p:cNvPr id="7" name="Picture 6">
            <a:extLst>
              <a:ext uri="{FF2B5EF4-FFF2-40B4-BE49-F238E27FC236}">
                <a16:creationId xmlns:a16="http://schemas.microsoft.com/office/drawing/2014/main" id="{5580368C-2968-9F48-3C84-A9B724C8D0D5}"/>
              </a:ext>
            </a:extLst>
          </p:cNvPr>
          <p:cNvPicPr>
            <a:picLocks noChangeAspect="1"/>
          </p:cNvPicPr>
          <p:nvPr/>
        </p:nvPicPr>
        <p:blipFill>
          <a:blip r:embed="rId3"/>
          <a:stretch>
            <a:fillRect/>
          </a:stretch>
        </p:blipFill>
        <p:spPr>
          <a:xfrm>
            <a:off x="5536275" y="571255"/>
            <a:ext cx="6354167" cy="5981546"/>
          </a:xfrm>
          <a:prstGeom prst="rect">
            <a:avLst/>
          </a:prstGeom>
        </p:spPr>
      </p:pic>
    </p:spTree>
    <p:extLst>
      <p:ext uri="{BB962C8B-B14F-4D97-AF65-F5344CB8AC3E}">
        <p14:creationId xmlns:p14="http://schemas.microsoft.com/office/powerpoint/2010/main" val="3265299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F10B5-7996-930E-1AED-B13545D85D25}"/>
            </a:ext>
          </a:extLst>
        </p:cNvPr>
        <p:cNvGrpSpPr/>
        <p:nvPr/>
      </p:nvGrpSpPr>
      <p:grpSpPr>
        <a:xfrm>
          <a:off x="0" y="0"/>
          <a:ext cx="0" cy="0"/>
          <a:chOff x="0" y="0"/>
          <a:chExt cx="0" cy="0"/>
        </a:xfrm>
      </p:grpSpPr>
      <p:sp>
        <p:nvSpPr>
          <p:cNvPr id="22" name="Text Placeholder 21">
            <a:extLst>
              <a:ext uri="{FF2B5EF4-FFF2-40B4-BE49-F238E27FC236}">
                <a16:creationId xmlns:a16="http://schemas.microsoft.com/office/drawing/2014/main" id="{AF39967D-4AA3-32F5-3402-4754CEF9705E}"/>
              </a:ext>
            </a:extLst>
          </p:cNvPr>
          <p:cNvSpPr>
            <a:spLocks noGrp="1"/>
          </p:cNvSpPr>
          <p:nvPr>
            <p:ph type="body" sz="quarter" idx="10"/>
          </p:nvPr>
        </p:nvSpPr>
        <p:spPr>
          <a:xfrm>
            <a:off x="591180" y="511550"/>
            <a:ext cx="10287352" cy="444783"/>
          </a:xfrm>
        </p:spPr>
        <p:txBody>
          <a:bodyPr/>
          <a:lstStyle/>
          <a:p>
            <a:r>
              <a:rPr lang="en-US" dirty="0">
                <a:latin typeface="BA Raleway ExtraBold 2.0"/>
              </a:rPr>
              <a:t>WHITE POLO SHIRT (also approved in Anthracite)</a:t>
            </a:r>
            <a:endParaRPr lang="en-GB" dirty="0"/>
          </a:p>
        </p:txBody>
      </p:sp>
      <p:sp>
        <p:nvSpPr>
          <p:cNvPr id="12" name="TextBox 11">
            <a:extLst>
              <a:ext uri="{FF2B5EF4-FFF2-40B4-BE49-F238E27FC236}">
                <a16:creationId xmlns:a16="http://schemas.microsoft.com/office/drawing/2014/main" id="{DCE273B0-69EA-AE80-FDB0-150D1A949EA3}"/>
              </a:ext>
            </a:extLst>
          </p:cNvPr>
          <p:cNvSpPr txBox="1"/>
          <p:nvPr/>
        </p:nvSpPr>
        <p:spPr>
          <a:xfrm>
            <a:off x="608747" y="4206559"/>
            <a:ext cx="6209606" cy="1015663"/>
          </a:xfrm>
          <a:prstGeom prst="rect">
            <a:avLst/>
          </a:prstGeom>
          <a:noFill/>
        </p:spPr>
        <p:txBody>
          <a:bodyPr wrap="square">
            <a:spAutoFit/>
          </a:bodyPr>
          <a:lstStyle/>
          <a:p>
            <a:r>
              <a:rPr lang="it-IT" sz="1000" dirty="0">
                <a:latin typeface="BA Raleway" panose="020B0803030101060003" pitchFamily="34" charset="0"/>
              </a:rPr>
              <a:t>MOQ – 25</a:t>
            </a:r>
          </a:p>
          <a:p>
            <a:r>
              <a:rPr lang="it-IT" sz="1000" dirty="0" err="1">
                <a:latin typeface="BA Raleway" panose="020B0803030101060003" pitchFamily="34" charset="0"/>
              </a:rPr>
              <a:t>Approx</a:t>
            </a:r>
            <a:r>
              <a:rPr lang="it-IT" sz="1000" dirty="0">
                <a:latin typeface="BA Raleway" panose="020B0803030101060003" pitchFamily="34" charset="0"/>
              </a:rPr>
              <a:t>. Price - €12.00 per </a:t>
            </a:r>
            <a:r>
              <a:rPr lang="it-IT" sz="1000" dirty="0" err="1">
                <a:latin typeface="BA Raleway" panose="020B0803030101060003" pitchFamily="34" charset="0"/>
              </a:rPr>
              <a:t>unit</a:t>
            </a:r>
            <a:endParaRPr lang="it-IT" sz="1000" dirty="0">
              <a:latin typeface="BA Raleway" panose="020B0803030101060003" pitchFamily="34" charset="0"/>
            </a:endParaRPr>
          </a:p>
          <a:p>
            <a:endParaRPr lang="it-IT" sz="1000" dirty="0">
              <a:latin typeface="BA Raleway" panose="020B0803030101060003" pitchFamily="34" charset="0"/>
            </a:endParaRPr>
          </a:p>
          <a:p>
            <a:endParaRPr lang="it-IT" sz="1000" dirty="0">
              <a:latin typeface="BA Raleway" panose="020B0803030101060003" pitchFamily="34" charset="0"/>
            </a:endParaRPr>
          </a:p>
          <a:p>
            <a:r>
              <a:rPr lang="it-IT" sz="1000" dirty="0">
                <a:latin typeface="BA Raleway" panose="020B0803030101060003" pitchFamily="34" charset="0"/>
              </a:rPr>
              <a:t>*</a:t>
            </a:r>
            <a:r>
              <a:rPr lang="it-IT" sz="1000" dirty="0" err="1">
                <a:latin typeface="BA Raleway" panose="020B0803030101060003" pitchFamily="34" charset="0"/>
              </a:rPr>
              <a:t>Confirmed</a:t>
            </a:r>
            <a:r>
              <a:rPr lang="it-IT" sz="1000" dirty="0">
                <a:latin typeface="BA Raleway" panose="020B0803030101060003" pitchFamily="34" charset="0"/>
              </a:rPr>
              <a:t> price on </a:t>
            </a:r>
            <a:r>
              <a:rPr lang="it-IT" sz="1000" dirty="0" err="1">
                <a:latin typeface="BA Raleway" panose="020B0803030101060003" pitchFamily="34" charset="0"/>
              </a:rPr>
              <a:t>application</a:t>
            </a:r>
            <a:endParaRPr lang="it-IT" sz="1000" dirty="0">
              <a:latin typeface="BA Raleway" panose="020B0803030101060003" pitchFamily="34" charset="0"/>
            </a:endParaRPr>
          </a:p>
          <a:p>
            <a:endParaRPr lang="it-IT" sz="1000" dirty="0">
              <a:latin typeface="BA Raleway" panose="020B0803030101060003" pitchFamily="34" charset="0"/>
            </a:endParaRPr>
          </a:p>
        </p:txBody>
      </p:sp>
      <p:pic>
        <p:nvPicPr>
          <p:cNvPr id="3" name="Picture 2" descr="A white polo shirt with red text&#10;&#10;Description automatically generated">
            <a:extLst>
              <a:ext uri="{FF2B5EF4-FFF2-40B4-BE49-F238E27FC236}">
                <a16:creationId xmlns:a16="http://schemas.microsoft.com/office/drawing/2014/main" id="{2CDF8C58-F4BC-551A-92E9-DDF91661BBFC}"/>
              </a:ext>
            </a:extLst>
          </p:cNvPr>
          <p:cNvPicPr>
            <a:picLocks noChangeAspect="1"/>
          </p:cNvPicPr>
          <p:nvPr/>
        </p:nvPicPr>
        <p:blipFill>
          <a:blip r:embed="rId3"/>
          <a:stretch>
            <a:fillRect/>
          </a:stretch>
        </p:blipFill>
        <p:spPr>
          <a:xfrm>
            <a:off x="7273656" y="1218463"/>
            <a:ext cx="4590045" cy="4408763"/>
          </a:xfrm>
          <a:prstGeom prst="rect">
            <a:avLst/>
          </a:prstGeom>
        </p:spPr>
      </p:pic>
      <p:sp>
        <p:nvSpPr>
          <p:cNvPr id="6" name="TextBox 5">
            <a:extLst>
              <a:ext uri="{FF2B5EF4-FFF2-40B4-BE49-F238E27FC236}">
                <a16:creationId xmlns:a16="http://schemas.microsoft.com/office/drawing/2014/main" id="{C120DDD1-5999-6FD5-5A5C-765FEEEDE9D3}"/>
              </a:ext>
            </a:extLst>
          </p:cNvPr>
          <p:cNvSpPr txBox="1"/>
          <p:nvPr/>
        </p:nvSpPr>
        <p:spPr>
          <a:xfrm>
            <a:off x="642035" y="1213955"/>
            <a:ext cx="6093228" cy="400110"/>
          </a:xfrm>
          <a:prstGeom prst="rect">
            <a:avLst/>
          </a:prstGeom>
          <a:noFill/>
        </p:spPr>
        <p:txBody>
          <a:bodyPr wrap="square">
            <a:spAutoFit/>
          </a:bodyPr>
          <a:lstStyle/>
          <a:p>
            <a:r>
              <a:rPr lang="en-GB" sz="1000" b="0" i="0" dirty="0">
                <a:solidFill>
                  <a:srgbClr val="000000"/>
                </a:solidFill>
                <a:effectLst/>
              </a:rPr>
              <a:t>Unisex polo shirt manufactured by B&amp;C, made of pre-shrunk fabric. With short sleeves, knitted 1x1 collar, side seams, plaque with 2 buttons in the same colour and interlining, reinforced neckband.</a:t>
            </a:r>
            <a:endParaRPr lang="en-GB" sz="1000" dirty="0"/>
          </a:p>
        </p:txBody>
      </p:sp>
      <p:pic>
        <p:nvPicPr>
          <p:cNvPr id="8" name="Picture 7">
            <a:extLst>
              <a:ext uri="{FF2B5EF4-FFF2-40B4-BE49-F238E27FC236}">
                <a16:creationId xmlns:a16="http://schemas.microsoft.com/office/drawing/2014/main" id="{35AF41CA-D4DA-4BD8-F40B-7A8EC449CDD0}"/>
              </a:ext>
            </a:extLst>
          </p:cNvPr>
          <p:cNvPicPr>
            <a:picLocks noChangeAspect="1"/>
          </p:cNvPicPr>
          <p:nvPr/>
        </p:nvPicPr>
        <p:blipFill>
          <a:blip r:embed="rId4"/>
          <a:stretch>
            <a:fillRect/>
          </a:stretch>
        </p:blipFill>
        <p:spPr>
          <a:xfrm>
            <a:off x="642035" y="1635778"/>
            <a:ext cx="2608650" cy="2439357"/>
          </a:xfrm>
          <a:prstGeom prst="rect">
            <a:avLst/>
          </a:prstGeom>
        </p:spPr>
      </p:pic>
      <p:pic>
        <p:nvPicPr>
          <p:cNvPr id="10" name="Picture 9">
            <a:extLst>
              <a:ext uri="{FF2B5EF4-FFF2-40B4-BE49-F238E27FC236}">
                <a16:creationId xmlns:a16="http://schemas.microsoft.com/office/drawing/2014/main" id="{B594F653-31BC-ABAC-D071-E24878D35E54}"/>
              </a:ext>
            </a:extLst>
          </p:cNvPr>
          <p:cNvPicPr>
            <a:picLocks noChangeAspect="1"/>
          </p:cNvPicPr>
          <p:nvPr/>
        </p:nvPicPr>
        <p:blipFill>
          <a:blip r:embed="rId5"/>
          <a:stretch>
            <a:fillRect/>
          </a:stretch>
        </p:blipFill>
        <p:spPr>
          <a:xfrm>
            <a:off x="421868" y="5204786"/>
            <a:ext cx="4682256" cy="1653214"/>
          </a:xfrm>
          <a:prstGeom prst="rect">
            <a:avLst/>
          </a:prstGeom>
        </p:spPr>
      </p:pic>
      <p:pic>
        <p:nvPicPr>
          <p:cNvPr id="4" name="Picture 3">
            <a:extLst>
              <a:ext uri="{FF2B5EF4-FFF2-40B4-BE49-F238E27FC236}">
                <a16:creationId xmlns:a16="http://schemas.microsoft.com/office/drawing/2014/main" id="{36B6CC56-4772-A398-2D9B-0D7E2922708A}"/>
              </a:ext>
            </a:extLst>
          </p:cNvPr>
          <p:cNvPicPr>
            <a:picLocks noChangeAspect="1"/>
          </p:cNvPicPr>
          <p:nvPr/>
        </p:nvPicPr>
        <p:blipFill>
          <a:blip r:embed="rId6">
            <a:clrChange>
              <a:clrFrom>
                <a:srgbClr val="FEFEFE"/>
              </a:clrFrom>
              <a:clrTo>
                <a:srgbClr val="FEFEFE">
                  <a:alpha val="0"/>
                </a:srgbClr>
              </a:clrTo>
            </a:clrChange>
          </a:blip>
          <a:stretch>
            <a:fillRect/>
          </a:stretch>
        </p:blipFill>
        <p:spPr>
          <a:xfrm>
            <a:off x="4583491" y="2355742"/>
            <a:ext cx="3210799" cy="3438785"/>
          </a:xfrm>
          <a:prstGeom prst="rect">
            <a:avLst/>
          </a:prstGeom>
        </p:spPr>
      </p:pic>
    </p:spTree>
    <p:extLst>
      <p:ext uri="{BB962C8B-B14F-4D97-AF65-F5344CB8AC3E}">
        <p14:creationId xmlns:p14="http://schemas.microsoft.com/office/powerpoint/2010/main" val="4007389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EC729-5CB2-22FF-D2E3-24162FF399C0}"/>
            </a:ext>
          </a:extLst>
        </p:cNvPr>
        <p:cNvGrpSpPr/>
        <p:nvPr/>
      </p:nvGrpSpPr>
      <p:grpSpPr>
        <a:xfrm>
          <a:off x="0" y="0"/>
          <a:ext cx="0" cy="0"/>
          <a:chOff x="0" y="0"/>
          <a:chExt cx="0" cy="0"/>
        </a:xfrm>
      </p:grpSpPr>
      <p:sp>
        <p:nvSpPr>
          <p:cNvPr id="22" name="Text Placeholder 21">
            <a:extLst>
              <a:ext uri="{FF2B5EF4-FFF2-40B4-BE49-F238E27FC236}">
                <a16:creationId xmlns:a16="http://schemas.microsoft.com/office/drawing/2014/main" id="{5E1A1754-71D8-BB5C-9C3D-EDBE7AD5336C}"/>
              </a:ext>
            </a:extLst>
          </p:cNvPr>
          <p:cNvSpPr>
            <a:spLocks noGrp="1"/>
          </p:cNvSpPr>
          <p:nvPr>
            <p:ph type="body" sz="quarter" idx="10"/>
          </p:nvPr>
        </p:nvSpPr>
        <p:spPr>
          <a:xfrm>
            <a:off x="591181" y="511550"/>
            <a:ext cx="7289284" cy="444783"/>
          </a:xfrm>
        </p:spPr>
        <p:txBody>
          <a:bodyPr/>
          <a:lstStyle/>
          <a:p>
            <a:r>
              <a:rPr lang="en-US" b="1" dirty="0">
                <a:latin typeface="BA Raleway ExtraBold 2.0"/>
              </a:rPr>
              <a:t>BRITE-MAT® RECTANGULAR MOUSE MAT </a:t>
            </a:r>
          </a:p>
        </p:txBody>
      </p:sp>
      <p:sp>
        <p:nvSpPr>
          <p:cNvPr id="12" name="TextBox 11">
            <a:extLst>
              <a:ext uri="{FF2B5EF4-FFF2-40B4-BE49-F238E27FC236}">
                <a16:creationId xmlns:a16="http://schemas.microsoft.com/office/drawing/2014/main" id="{7A1DCE78-2171-A214-F5DB-D6D54F02E44E}"/>
              </a:ext>
            </a:extLst>
          </p:cNvPr>
          <p:cNvSpPr txBox="1"/>
          <p:nvPr/>
        </p:nvSpPr>
        <p:spPr>
          <a:xfrm>
            <a:off x="591180" y="2355834"/>
            <a:ext cx="6209606" cy="1015663"/>
          </a:xfrm>
          <a:prstGeom prst="rect">
            <a:avLst/>
          </a:prstGeom>
          <a:noFill/>
        </p:spPr>
        <p:txBody>
          <a:bodyPr wrap="square">
            <a:spAutoFit/>
          </a:bodyPr>
          <a:lstStyle/>
          <a:p>
            <a:r>
              <a:rPr lang="it-IT" sz="1000" dirty="0">
                <a:latin typeface="BA Raleway" panose="020B0803030101060003" pitchFamily="34" charset="0"/>
              </a:rPr>
              <a:t>MOQ – 100</a:t>
            </a:r>
          </a:p>
          <a:p>
            <a:r>
              <a:rPr lang="it-IT" sz="1000" dirty="0" err="1">
                <a:latin typeface="BA Raleway" panose="020B0803030101060003" pitchFamily="34" charset="0"/>
              </a:rPr>
              <a:t>Approx</a:t>
            </a:r>
            <a:r>
              <a:rPr lang="it-IT" sz="1000" dirty="0">
                <a:latin typeface="BA Raleway" panose="020B0803030101060003" pitchFamily="34" charset="0"/>
              </a:rPr>
              <a:t>. Price - €3.00 per </a:t>
            </a:r>
            <a:r>
              <a:rPr lang="it-IT" sz="1000" dirty="0" err="1">
                <a:latin typeface="BA Raleway" panose="020B0803030101060003" pitchFamily="34" charset="0"/>
              </a:rPr>
              <a:t>unit</a:t>
            </a:r>
            <a:endParaRPr lang="it-IT" sz="1000" dirty="0">
              <a:latin typeface="BA Raleway" panose="020B0803030101060003" pitchFamily="34" charset="0"/>
            </a:endParaRPr>
          </a:p>
          <a:p>
            <a:endParaRPr lang="it-IT" sz="1000" dirty="0">
              <a:latin typeface="BA Raleway" panose="020B0803030101060003" pitchFamily="34" charset="0"/>
            </a:endParaRPr>
          </a:p>
          <a:p>
            <a:endParaRPr lang="it-IT" sz="1000" dirty="0">
              <a:latin typeface="BA Raleway" panose="020B0803030101060003" pitchFamily="34" charset="0"/>
            </a:endParaRPr>
          </a:p>
          <a:p>
            <a:r>
              <a:rPr lang="it-IT" sz="1000" dirty="0">
                <a:latin typeface="BA Raleway" panose="020B0803030101060003" pitchFamily="34" charset="0"/>
              </a:rPr>
              <a:t>*</a:t>
            </a:r>
            <a:r>
              <a:rPr lang="it-IT" sz="1000" dirty="0" err="1">
                <a:latin typeface="BA Raleway" panose="020B0803030101060003" pitchFamily="34" charset="0"/>
              </a:rPr>
              <a:t>Confirmed</a:t>
            </a:r>
            <a:r>
              <a:rPr lang="it-IT" sz="1000" dirty="0">
                <a:latin typeface="BA Raleway" panose="020B0803030101060003" pitchFamily="34" charset="0"/>
              </a:rPr>
              <a:t> price on </a:t>
            </a:r>
            <a:r>
              <a:rPr lang="it-IT" sz="1000" dirty="0" err="1">
                <a:latin typeface="BA Raleway" panose="020B0803030101060003" pitchFamily="34" charset="0"/>
              </a:rPr>
              <a:t>application</a:t>
            </a:r>
            <a:endParaRPr lang="it-IT" sz="1000" dirty="0">
              <a:latin typeface="BA Raleway" panose="020B0803030101060003" pitchFamily="34" charset="0"/>
            </a:endParaRPr>
          </a:p>
          <a:p>
            <a:endParaRPr lang="it-IT" sz="1000" dirty="0">
              <a:latin typeface="BA Raleway" panose="020B0803030101060003" pitchFamily="34" charset="0"/>
            </a:endParaRPr>
          </a:p>
        </p:txBody>
      </p:sp>
      <p:pic>
        <p:nvPicPr>
          <p:cNvPr id="2" name="Picture 1" descr="A red and white rectangular mouse pad&#10;&#10;Description automatically generated">
            <a:extLst>
              <a:ext uri="{FF2B5EF4-FFF2-40B4-BE49-F238E27FC236}">
                <a16:creationId xmlns:a16="http://schemas.microsoft.com/office/drawing/2014/main" id="{F5249FC5-D6A2-45B4-8055-9E1D5070686A}"/>
              </a:ext>
            </a:extLst>
          </p:cNvPr>
          <p:cNvPicPr>
            <a:picLocks noChangeAspect="1"/>
          </p:cNvPicPr>
          <p:nvPr/>
        </p:nvPicPr>
        <p:blipFill>
          <a:blip r:embed="rId3"/>
          <a:stretch>
            <a:fillRect/>
          </a:stretch>
        </p:blipFill>
        <p:spPr>
          <a:xfrm>
            <a:off x="5144457" y="1539675"/>
            <a:ext cx="6554207" cy="4052647"/>
          </a:xfrm>
          <a:prstGeom prst="rect">
            <a:avLst/>
          </a:prstGeom>
        </p:spPr>
      </p:pic>
      <p:sp>
        <p:nvSpPr>
          <p:cNvPr id="4" name="TextBox 3">
            <a:extLst>
              <a:ext uri="{FF2B5EF4-FFF2-40B4-BE49-F238E27FC236}">
                <a16:creationId xmlns:a16="http://schemas.microsoft.com/office/drawing/2014/main" id="{64702DD0-FF38-061A-1520-F335B64610E8}"/>
              </a:ext>
            </a:extLst>
          </p:cNvPr>
          <p:cNvSpPr txBox="1"/>
          <p:nvPr/>
        </p:nvSpPr>
        <p:spPr>
          <a:xfrm>
            <a:off x="591180" y="1539675"/>
            <a:ext cx="575974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t>One of the bestselling hard top mouse mats on the market. It offers unrivalled quality due to our patented in-</a:t>
            </a:r>
            <a:r>
              <a:rPr lang="en-US" sz="1000" dirty="0" err="1"/>
              <a:t>mould</a:t>
            </a:r>
            <a:r>
              <a:rPr lang="en-US" sz="1000" dirty="0"/>
              <a:t> labelling technique. It’s </a:t>
            </a:r>
            <a:r>
              <a:rPr lang="en-US" sz="1000" dirty="0" err="1"/>
              <a:t>moulded</a:t>
            </a:r>
            <a:r>
              <a:rPr lang="en-US" sz="1000" dirty="0"/>
              <a:t> from 100% in-house recycled plastics. 100% perfect mouse control for standard balled and optical mice. Laminated paper, Recycled Plastic.</a:t>
            </a:r>
          </a:p>
        </p:txBody>
      </p:sp>
    </p:spTree>
    <p:extLst>
      <p:ext uri="{BB962C8B-B14F-4D97-AF65-F5344CB8AC3E}">
        <p14:creationId xmlns:p14="http://schemas.microsoft.com/office/powerpoint/2010/main" val="1152010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4F778-351F-F544-4BC1-3DD429551AA0}"/>
            </a:ext>
          </a:extLst>
        </p:cNvPr>
        <p:cNvGrpSpPr/>
        <p:nvPr/>
      </p:nvGrpSpPr>
      <p:grpSpPr>
        <a:xfrm>
          <a:off x="0" y="0"/>
          <a:ext cx="0" cy="0"/>
          <a:chOff x="0" y="0"/>
          <a:chExt cx="0" cy="0"/>
        </a:xfrm>
      </p:grpSpPr>
      <p:sp>
        <p:nvSpPr>
          <p:cNvPr id="22" name="Text Placeholder 21">
            <a:extLst>
              <a:ext uri="{FF2B5EF4-FFF2-40B4-BE49-F238E27FC236}">
                <a16:creationId xmlns:a16="http://schemas.microsoft.com/office/drawing/2014/main" id="{AC23953D-65D9-3872-CE40-29BA18989745}"/>
              </a:ext>
            </a:extLst>
          </p:cNvPr>
          <p:cNvSpPr>
            <a:spLocks noGrp="1"/>
          </p:cNvSpPr>
          <p:nvPr>
            <p:ph type="body" sz="quarter" idx="10"/>
          </p:nvPr>
        </p:nvSpPr>
        <p:spPr>
          <a:xfrm>
            <a:off x="591180" y="511550"/>
            <a:ext cx="9533207" cy="444783"/>
          </a:xfrm>
        </p:spPr>
        <p:txBody>
          <a:bodyPr/>
          <a:lstStyle/>
          <a:p>
            <a:r>
              <a:rPr lang="en-US" dirty="0">
                <a:latin typeface="BA Raleway ExtraBold 2.0"/>
              </a:rPr>
              <a:t>WHITE T-SHIRT</a:t>
            </a:r>
            <a:endParaRPr lang="en-US" b="1" dirty="0">
              <a:latin typeface="BA Raleway ExtraBold 2.0"/>
            </a:endParaRPr>
          </a:p>
        </p:txBody>
      </p:sp>
      <p:sp>
        <p:nvSpPr>
          <p:cNvPr id="12" name="TextBox 11">
            <a:extLst>
              <a:ext uri="{FF2B5EF4-FFF2-40B4-BE49-F238E27FC236}">
                <a16:creationId xmlns:a16="http://schemas.microsoft.com/office/drawing/2014/main" id="{F4F4A5E8-A12F-29AE-207E-864DCF9FF060}"/>
              </a:ext>
            </a:extLst>
          </p:cNvPr>
          <p:cNvSpPr txBox="1"/>
          <p:nvPr/>
        </p:nvSpPr>
        <p:spPr>
          <a:xfrm>
            <a:off x="663886" y="1571625"/>
            <a:ext cx="6209606" cy="1015663"/>
          </a:xfrm>
          <a:prstGeom prst="rect">
            <a:avLst/>
          </a:prstGeom>
          <a:noFill/>
        </p:spPr>
        <p:txBody>
          <a:bodyPr wrap="square">
            <a:spAutoFit/>
          </a:bodyPr>
          <a:lstStyle/>
          <a:p>
            <a:r>
              <a:rPr lang="it-IT" sz="1000" dirty="0">
                <a:latin typeface="BA Raleway" panose="020B0803030101060003" pitchFamily="34" charset="0"/>
              </a:rPr>
              <a:t>MOQ – 100</a:t>
            </a:r>
          </a:p>
          <a:p>
            <a:r>
              <a:rPr lang="it-IT" sz="1000" dirty="0" err="1">
                <a:latin typeface="BA Raleway" panose="020B0803030101060003" pitchFamily="34" charset="0"/>
              </a:rPr>
              <a:t>Approx</a:t>
            </a:r>
            <a:r>
              <a:rPr lang="it-IT" sz="1000" dirty="0">
                <a:latin typeface="BA Raleway" panose="020B0803030101060003" pitchFamily="34" charset="0"/>
              </a:rPr>
              <a:t>. Price - €13.00 per </a:t>
            </a:r>
            <a:r>
              <a:rPr lang="it-IT" sz="1000" dirty="0" err="1">
                <a:latin typeface="BA Raleway" panose="020B0803030101060003" pitchFamily="34" charset="0"/>
              </a:rPr>
              <a:t>unit</a:t>
            </a:r>
            <a:endParaRPr lang="it-IT" sz="1000" dirty="0">
              <a:latin typeface="BA Raleway" panose="020B0803030101060003" pitchFamily="34" charset="0"/>
            </a:endParaRPr>
          </a:p>
          <a:p>
            <a:endParaRPr lang="it-IT" sz="1000" dirty="0">
              <a:latin typeface="BA Raleway" panose="020B0803030101060003" pitchFamily="34" charset="0"/>
            </a:endParaRPr>
          </a:p>
          <a:p>
            <a:endParaRPr lang="it-IT" sz="1000" dirty="0">
              <a:latin typeface="BA Raleway" panose="020B0803030101060003" pitchFamily="34" charset="0"/>
            </a:endParaRPr>
          </a:p>
          <a:p>
            <a:r>
              <a:rPr lang="it-IT" sz="1000" dirty="0">
                <a:latin typeface="BA Raleway" panose="020B0803030101060003" pitchFamily="34" charset="0"/>
              </a:rPr>
              <a:t>*</a:t>
            </a:r>
            <a:r>
              <a:rPr lang="it-IT" sz="1000" dirty="0" err="1">
                <a:latin typeface="BA Raleway" panose="020B0803030101060003" pitchFamily="34" charset="0"/>
              </a:rPr>
              <a:t>Confirmed</a:t>
            </a:r>
            <a:r>
              <a:rPr lang="it-IT" sz="1000" dirty="0">
                <a:latin typeface="BA Raleway" panose="020B0803030101060003" pitchFamily="34" charset="0"/>
              </a:rPr>
              <a:t> price on </a:t>
            </a:r>
            <a:r>
              <a:rPr lang="it-IT" sz="1000" dirty="0" err="1">
                <a:latin typeface="BA Raleway" panose="020B0803030101060003" pitchFamily="34" charset="0"/>
              </a:rPr>
              <a:t>application</a:t>
            </a:r>
            <a:endParaRPr lang="it-IT" sz="1000" dirty="0">
              <a:latin typeface="BA Raleway" panose="020B0803030101060003" pitchFamily="34" charset="0"/>
            </a:endParaRPr>
          </a:p>
          <a:p>
            <a:endParaRPr lang="it-IT" sz="1000" dirty="0">
              <a:latin typeface="BA Raleway" panose="020B0803030101060003" pitchFamily="34" charset="0"/>
            </a:endParaRPr>
          </a:p>
        </p:txBody>
      </p:sp>
      <p:sp>
        <p:nvSpPr>
          <p:cNvPr id="4" name="TextBox 3">
            <a:extLst>
              <a:ext uri="{FF2B5EF4-FFF2-40B4-BE49-F238E27FC236}">
                <a16:creationId xmlns:a16="http://schemas.microsoft.com/office/drawing/2014/main" id="{255A7308-E53E-4322-3A83-9ED06846AF21}"/>
              </a:ext>
            </a:extLst>
          </p:cNvPr>
          <p:cNvSpPr txBox="1"/>
          <p:nvPr/>
        </p:nvSpPr>
        <p:spPr>
          <a:xfrm>
            <a:off x="657168" y="1051081"/>
            <a:ext cx="575974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000000"/>
                </a:solidFill>
                <a:ea typeface="Open Sans"/>
                <a:cs typeface="Open Sans"/>
              </a:rPr>
              <a:t>Stanley Stella Creator t-shirt (as per inventory item) which can be printed to the front and back with a large Kyndryl logo in Warm red.</a:t>
            </a:r>
          </a:p>
        </p:txBody>
      </p:sp>
      <p:pic>
        <p:nvPicPr>
          <p:cNvPr id="3" name="Picture 2" descr="A white t-shirt with red text&#10;&#10;Description automatically generated">
            <a:extLst>
              <a:ext uri="{FF2B5EF4-FFF2-40B4-BE49-F238E27FC236}">
                <a16:creationId xmlns:a16="http://schemas.microsoft.com/office/drawing/2014/main" id="{25A8E821-C923-6843-AD1F-A6507C2C4880}"/>
              </a:ext>
            </a:extLst>
          </p:cNvPr>
          <p:cNvPicPr>
            <a:picLocks noChangeAspect="1"/>
          </p:cNvPicPr>
          <p:nvPr/>
        </p:nvPicPr>
        <p:blipFill>
          <a:blip r:embed="rId3"/>
          <a:stretch>
            <a:fillRect/>
          </a:stretch>
        </p:blipFill>
        <p:spPr>
          <a:xfrm>
            <a:off x="4739885" y="1714500"/>
            <a:ext cx="3743325" cy="3429000"/>
          </a:xfrm>
          <a:prstGeom prst="rect">
            <a:avLst/>
          </a:prstGeom>
        </p:spPr>
      </p:pic>
      <p:pic>
        <p:nvPicPr>
          <p:cNvPr id="5" name="Picture 4" descr="A white shirt with red text on it&#10;&#10;Description automatically generated">
            <a:extLst>
              <a:ext uri="{FF2B5EF4-FFF2-40B4-BE49-F238E27FC236}">
                <a16:creationId xmlns:a16="http://schemas.microsoft.com/office/drawing/2014/main" id="{4997AAED-9576-C0B8-C02F-751ECFB58590}"/>
              </a:ext>
            </a:extLst>
          </p:cNvPr>
          <p:cNvPicPr>
            <a:picLocks noChangeAspect="1"/>
          </p:cNvPicPr>
          <p:nvPr/>
        </p:nvPicPr>
        <p:blipFill>
          <a:blip r:embed="rId4"/>
          <a:stretch>
            <a:fillRect/>
          </a:stretch>
        </p:blipFill>
        <p:spPr>
          <a:xfrm>
            <a:off x="8391525" y="1571625"/>
            <a:ext cx="3800475" cy="3571875"/>
          </a:xfrm>
          <a:prstGeom prst="rect">
            <a:avLst/>
          </a:prstGeom>
        </p:spPr>
      </p:pic>
    </p:spTree>
    <p:extLst>
      <p:ext uri="{BB962C8B-B14F-4D97-AF65-F5344CB8AC3E}">
        <p14:creationId xmlns:p14="http://schemas.microsoft.com/office/powerpoint/2010/main" val="618325159"/>
      </p:ext>
    </p:extLst>
  </p:cSld>
  <p:clrMapOvr>
    <a:masterClrMapping/>
  </p:clrMapOvr>
</p:sld>
</file>

<file path=ppt/theme/theme1.xml><?xml version="1.0" encoding="utf-8"?>
<a:theme xmlns:a="http://schemas.openxmlformats.org/drawingml/2006/main" name="Consumer  Layouts">
  <a:themeElements>
    <a:clrScheme name="Custom 2">
      <a:dk1>
        <a:srgbClr val="000000"/>
      </a:dk1>
      <a:lt1>
        <a:srgbClr val="FFFFFF"/>
      </a:lt1>
      <a:dk2>
        <a:srgbClr val="000000"/>
      </a:dk2>
      <a:lt2>
        <a:srgbClr val="E7E6E6"/>
      </a:lt2>
      <a:accent1>
        <a:srgbClr val="000000"/>
      </a:accent1>
      <a:accent2>
        <a:srgbClr val="797979"/>
      </a:accent2>
      <a:accent3>
        <a:srgbClr val="A5A5A5"/>
      </a:accent3>
      <a:accent4>
        <a:srgbClr val="C0C0C0"/>
      </a:accent4>
      <a:accent5>
        <a:srgbClr val="F7C52C"/>
      </a:accent5>
      <a:accent6>
        <a:srgbClr val="000000"/>
      </a:accent6>
      <a:hlink>
        <a:srgbClr val="000000"/>
      </a:hlink>
      <a:folHlink>
        <a:srgbClr val="000000"/>
      </a:folHlink>
    </a:clrScheme>
    <a:fontScheme name="BA Fonts">
      <a:majorFont>
        <a:latin typeface="BA Raleway Extra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5" id="{52BCF65D-C2B6-C048-9987-1156816B2967}" vid="{CBC0083D-B6ED-B64C-97E9-E9DAA80A96C8}"/>
    </a:ext>
  </a:extLst>
</a:theme>
</file>

<file path=ppt/theme/theme2.xml><?xml version="1.0" encoding="utf-8"?>
<a:theme xmlns:a="http://schemas.openxmlformats.org/drawingml/2006/main" name="Front &amp; Last P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5" id="{52BCF65D-C2B6-C048-9987-1156816B2967}" vid="{0C7761A2-A94C-114A-97CF-F3B98C25FB94}"/>
    </a:ext>
  </a:extLst>
</a:theme>
</file>

<file path=ppt/theme/theme3.xml><?xml version="1.0" encoding="utf-8"?>
<a:theme xmlns:a="http://schemas.openxmlformats.org/drawingml/2006/main" name="Kyndryl Template">
  <a:themeElements>
    <a:clrScheme name="Kyndryl 20220421">
      <a:dk1>
        <a:srgbClr val="002313"/>
      </a:dk1>
      <a:lt1>
        <a:srgbClr val="FFFFFF"/>
      </a:lt1>
      <a:dk2>
        <a:srgbClr val="3D3B3B"/>
      </a:dk2>
      <a:lt2>
        <a:srgbClr val="F2F0ED"/>
      </a:lt2>
      <a:accent1>
        <a:srgbClr val="FF462D"/>
      </a:accent1>
      <a:accent2>
        <a:srgbClr val="E4F4F1"/>
      </a:accent2>
      <a:accent3>
        <a:srgbClr val="4CDD84"/>
      </a:accent3>
      <a:accent4>
        <a:srgbClr val="287079"/>
      </a:accent4>
      <a:accent5>
        <a:srgbClr val="9E9287"/>
      </a:accent5>
      <a:accent6>
        <a:srgbClr val="187E3E"/>
      </a:accent6>
      <a:hlink>
        <a:srgbClr val="FF462D"/>
      </a:hlink>
      <a:folHlink>
        <a:srgbClr val="4CDD8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rgbClr val="29707A"/>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400" dirty="0">
            <a:solidFill>
              <a:schemeClr val="bg1"/>
            </a:solidFill>
            <a:latin typeface="Arial" panose="020B0604020202020204" pitchFamily="34" charset="0"/>
          </a:defRPr>
        </a:defPPr>
      </a:lstStyle>
    </a:txDef>
  </a:objectDefaults>
  <a:extraClrSchemeLst/>
  <a:custClrLst>
    <a:custClr name="White">
      <a:srgbClr val="FFFFFF"/>
    </a:custClr>
    <a:custClr name="Cloud">
      <a:srgbClr val="F2F1EE"/>
    </a:custClr>
    <a:custClr name="Spruce">
      <a:srgbClr val="29707A"/>
    </a:custClr>
    <a:custClr name="Deep Forest">
      <a:srgbClr val="042315"/>
    </a:custClr>
    <a:custClr name="Warm Red">
      <a:srgbClr val="FF462D"/>
    </a:custClr>
    <a:custClr name="Skye">
      <a:srgbClr val="E4F4F1"/>
    </a:custClr>
    <a:custClr name="Spring Green">
      <a:srgbClr val="4CDD84"/>
    </a:custClr>
    <a:custClr name="Earth">
      <a:srgbClr val="9E9287"/>
    </a:custClr>
    <a:custClr name="Dark Stone">
      <a:srgbClr val="3D3C3C"/>
    </a:custClr>
    <a:custClr name="Digital Dark Spring Green">
      <a:srgbClr val="187E3F"/>
    </a:custClr>
    <a:custClr name="Digital Dark Earth">
      <a:srgbClr val="565049"/>
    </a:custClr>
  </a:custClrLst>
  <a:extLst>
    <a:ext uri="{05A4C25C-085E-4340-85A3-A5531E510DB2}">
      <thm15:themeFamily xmlns:thm15="http://schemas.microsoft.com/office/thememl/2012/main" name="Presentation3" id="{FE4E0F2D-4A43-ED44-8851-D69469AF13CE}" vid="{975CF4B6-1FEB-A64B-BDD3-B76E7759005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CF5320EE1F78E448432928EF9BA7787" ma:contentTypeVersion="16" ma:contentTypeDescription="Create a new document." ma:contentTypeScope="" ma:versionID="8d6ecfcbe3f6af36e8766b9f57dd05ac">
  <xsd:schema xmlns:xsd="http://www.w3.org/2001/XMLSchema" xmlns:xs="http://www.w3.org/2001/XMLSchema" xmlns:p="http://schemas.microsoft.com/office/2006/metadata/properties" xmlns:ns3="e7958d5c-33ae-4198-be0f-59fed53e75d9" xmlns:ns4="46f7e7cd-f3d1-4453-8436-b27c1fcee774" targetNamespace="http://schemas.microsoft.com/office/2006/metadata/properties" ma:root="true" ma:fieldsID="aaa84848359ff973507608c990f5b882" ns3:_="" ns4:_="">
    <xsd:import namespace="e7958d5c-33ae-4198-be0f-59fed53e75d9"/>
    <xsd:import namespace="46f7e7cd-f3d1-4453-8436-b27c1fcee774"/>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_activity" minOccurs="0"/>
                <xsd:element ref="ns3:MediaServiceObjectDetectorVersions" minOccurs="0"/>
                <xsd:element ref="ns3:MediaServiceSystemTags" minOccurs="0"/>
                <xsd:element ref="ns3:MediaServiceSearchPropertie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958d5c-33ae-4198-be0f-59fed53e75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_activity" ma:index="19" nillable="true" ma:displayName="_activity" ma:hidden="true" ma:internalName="_activity">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6f7e7cd-f3d1-4453-8436-b27c1fcee77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46f7e7cd-f3d1-4453-8436-b27c1fcee774">
      <UserInfo>
        <DisplayName>Taylor Wiggins</DisplayName>
        <AccountId>35</AccountId>
        <AccountType/>
      </UserInfo>
      <UserInfo>
        <DisplayName>Rebecca Kemp</DisplayName>
        <AccountId>36</AccountId>
        <AccountType/>
      </UserInfo>
      <UserInfo>
        <DisplayName>SharingLinks.69946a36-68f1-4572-99eb-a0e4d5348cc2.OrganizationEdit.2766f830-ae0b-4fb9-a398-16746c4111e1</DisplayName>
        <AccountId>40</AccountId>
        <AccountType/>
      </UserInfo>
      <UserInfo>
        <DisplayName>Helen Brennan</DisplayName>
        <AccountId>12</AccountId>
        <AccountType/>
      </UserInfo>
      <UserInfo>
        <DisplayName>Kevin Leary</DisplayName>
        <AccountId>13</AccountId>
        <AccountType/>
      </UserInfo>
    </SharedWithUsers>
    <_activity xmlns="e7958d5c-33ae-4198-be0f-59fed53e75d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A573030-6BC9-4079-A3BC-955B078E9B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7958d5c-33ae-4198-be0f-59fed53e75d9"/>
    <ds:schemaRef ds:uri="46f7e7cd-f3d1-4453-8436-b27c1fcee7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8F070B6-7023-4C06-A75B-F4BF2CF3E01F}">
  <ds:schemaRefs>
    <ds:schemaRef ds:uri="http://schemas.microsoft.com/office/infopath/2007/PartnerControls"/>
    <ds:schemaRef ds:uri="http://purl.org/dc/dcmitype/"/>
    <ds:schemaRef ds:uri="http://www.w3.org/XML/1998/namespace"/>
    <ds:schemaRef ds:uri="http://schemas.openxmlformats.org/package/2006/metadata/core-properties"/>
    <ds:schemaRef ds:uri="http://purl.org/dc/elements/1.1/"/>
    <ds:schemaRef ds:uri="http://schemas.microsoft.com/office/2006/documentManagement/types"/>
    <ds:schemaRef ds:uri="e7958d5c-33ae-4198-be0f-59fed53e75d9"/>
    <ds:schemaRef ds:uri="46f7e7cd-f3d1-4453-8436-b27c1fcee774"/>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2B7820A6-65C9-42CB-B50F-28DFD06A7A44}">
  <ds:schemaRefs>
    <ds:schemaRef ds:uri="http://schemas.microsoft.com/sharepoint/v3/contenttype/forms"/>
  </ds:schemaRefs>
</ds:datastoreItem>
</file>

<file path=docMetadata/LabelInfo.xml><?xml version="1.0" encoding="utf-8"?>
<clbl:labelList xmlns:clbl="http://schemas.microsoft.com/office/2020/mipLabelMetadata">
  <clbl:label id="{f260df36-bc43-424c-8f44-c85226657b01}" enabled="0" method="" siteId="{f260df36-bc43-424c-8f44-c85226657b01}" removed="1"/>
</clbl:labelList>
</file>

<file path=docProps/app.xml><?xml version="1.0" encoding="utf-8"?>
<Properties xmlns="http://schemas.openxmlformats.org/officeDocument/2006/extended-properties" xmlns:vt="http://schemas.openxmlformats.org/officeDocument/2006/docPropsVTypes">
  <TotalTime>67</TotalTime>
  <Words>968</Words>
  <Application>Microsoft Office PowerPoint</Application>
  <PresentationFormat>Widescreen</PresentationFormat>
  <Paragraphs>130</Paragraphs>
  <Slides>17</Slides>
  <Notes>16</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17</vt:i4>
      </vt:variant>
    </vt:vector>
  </HeadingPairs>
  <TitlesOfParts>
    <vt:vector size="30" baseType="lpstr">
      <vt:lpstr>Arial</vt:lpstr>
      <vt:lpstr>BA Raleway</vt:lpstr>
      <vt:lpstr>BA Raleway 2.0</vt:lpstr>
      <vt:lpstr>BA Raleway ExtraBold 2.0</vt:lpstr>
      <vt:lpstr>Calibri</vt:lpstr>
      <vt:lpstr>Courier New</vt:lpstr>
      <vt:lpstr>Open Sans</vt:lpstr>
      <vt:lpstr>System Font Regular</vt:lpstr>
      <vt:lpstr>TWK Everett</vt:lpstr>
      <vt:lpstr>TWKEverett</vt:lpstr>
      <vt:lpstr>Consumer  Layouts</vt:lpstr>
      <vt:lpstr>Front &amp; Last Page</vt:lpstr>
      <vt:lpstr>Kyndryl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Brand Addition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Kyndryl</dc:title>
  <dc:creator>Aaron Gabbert</dc:creator>
  <cp:lastModifiedBy>Katarzyna Loch</cp:lastModifiedBy>
  <cp:revision>99</cp:revision>
  <dcterms:created xsi:type="dcterms:W3CDTF">2022-11-08T16:13:27Z</dcterms:created>
  <dcterms:modified xsi:type="dcterms:W3CDTF">2025-10-21T09:37:31Z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0x0101003CF5320EE1F78E448432928EF9BA7787</vt:lpwstr>
  </property>
  <property fmtid="{D5CDD505-2E9C-101B-9397-08002B2CF9AE}" pid="3" name="MediaServiceImageTags">
    <vt:lpwstr/>
  </property>
</Properties>
</file>